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Helvetica Neue"/>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9" roundtripDataSignature="AMtx7mjFsUViMws7dQEKBAwJ5viU/Z9R0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HelveticaNeue-bold.fntdata"/><Relationship Id="rId25" Type="http://schemas.openxmlformats.org/officeDocument/2006/relationships/font" Target="fonts/HelveticaNeue-regular.fntdata"/><Relationship Id="rId28" Type="http://schemas.openxmlformats.org/officeDocument/2006/relationships/font" Target="fonts/HelveticaNeue-boldItalic.fntdata"/><Relationship Id="rId27" Type="http://schemas.openxmlformats.org/officeDocument/2006/relationships/font" Target="fonts/HelveticaNeue-italic.fntdata"/><Relationship Id="rId5" Type="http://schemas.openxmlformats.org/officeDocument/2006/relationships/slide" Target="slides/slide1.xml"/><Relationship Id="rId6" Type="http://schemas.openxmlformats.org/officeDocument/2006/relationships/slide" Target="slides/slide2.xml"/><Relationship Id="rId29" Type="http://customschemas.google.com/relationships/presentationmetadata" Target="meta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400" u="none" cap="none" strike="noStrike">
                <a:latin typeface="Arial"/>
                <a:ea typeface="Arial"/>
                <a:cs typeface="Arial"/>
                <a:sym typeface="Arial"/>
              </a:defRPr>
            </a:lvl1pPr>
            <a:lvl2pPr indent="-228600" lvl="1" marL="914400" marR="0" rtl="0" algn="l">
              <a:spcBef>
                <a:spcPts val="0"/>
              </a:spcBef>
              <a:spcAft>
                <a:spcPts val="0"/>
              </a:spcAft>
              <a:buSzPts val="1400"/>
              <a:buNone/>
              <a:defRPr b="0" i="0" sz="1400" u="none" cap="none" strike="noStrike">
                <a:latin typeface="Arial"/>
                <a:ea typeface="Arial"/>
                <a:cs typeface="Arial"/>
                <a:sym typeface="Arial"/>
              </a:defRPr>
            </a:lvl2pPr>
            <a:lvl3pPr indent="-228600" lvl="2" marL="1371600" marR="0" rtl="0" algn="l">
              <a:spcBef>
                <a:spcPts val="0"/>
              </a:spcBef>
              <a:spcAft>
                <a:spcPts val="0"/>
              </a:spcAft>
              <a:buSzPts val="1400"/>
              <a:buNone/>
              <a:defRPr b="0" i="0" sz="1400" u="none" cap="none" strike="noStrike">
                <a:latin typeface="Arial"/>
                <a:ea typeface="Arial"/>
                <a:cs typeface="Arial"/>
                <a:sym typeface="Arial"/>
              </a:defRPr>
            </a:lvl3pPr>
            <a:lvl4pPr indent="-228600" lvl="3" marL="1828800" marR="0" rtl="0" algn="l">
              <a:spcBef>
                <a:spcPts val="0"/>
              </a:spcBef>
              <a:spcAft>
                <a:spcPts val="0"/>
              </a:spcAft>
              <a:buSzPts val="1400"/>
              <a:buNone/>
              <a:defRPr b="0" i="0" sz="1400" u="none" cap="none" strike="noStrike">
                <a:latin typeface="Arial"/>
                <a:ea typeface="Arial"/>
                <a:cs typeface="Arial"/>
                <a:sym typeface="Arial"/>
              </a:defRPr>
            </a:lvl4pPr>
            <a:lvl5pPr indent="-228600" lvl="4" marL="2286000" marR="0" rtl="0" algn="l">
              <a:spcBef>
                <a:spcPts val="0"/>
              </a:spcBef>
              <a:spcAft>
                <a:spcPts val="0"/>
              </a:spcAft>
              <a:buSzPts val="1400"/>
              <a:buNone/>
              <a:defRPr b="0" i="0" sz="1400" u="none" cap="none" strike="noStrike">
                <a:latin typeface="Arial"/>
                <a:ea typeface="Arial"/>
                <a:cs typeface="Arial"/>
                <a:sym typeface="Arial"/>
              </a:defRPr>
            </a:lvl5pPr>
            <a:lvl6pPr indent="-228600" lvl="5" marL="2743200" marR="0" rtl="0" algn="l">
              <a:spcBef>
                <a:spcPts val="0"/>
              </a:spcBef>
              <a:spcAft>
                <a:spcPts val="0"/>
              </a:spcAft>
              <a:buSzPts val="1400"/>
              <a:buNone/>
              <a:defRPr b="0" i="0" sz="1400" u="none" cap="none" strike="noStrike">
                <a:latin typeface="Arial"/>
                <a:ea typeface="Arial"/>
                <a:cs typeface="Arial"/>
                <a:sym typeface="Arial"/>
              </a:defRPr>
            </a:lvl6pPr>
            <a:lvl7pPr indent="-228600" lvl="6" marL="3200400" marR="0" rtl="0" algn="l">
              <a:spcBef>
                <a:spcPts val="0"/>
              </a:spcBef>
              <a:spcAft>
                <a:spcPts val="0"/>
              </a:spcAft>
              <a:buSzPts val="1400"/>
              <a:buNone/>
              <a:defRPr b="0" i="0" sz="1400" u="none" cap="none" strike="noStrike">
                <a:latin typeface="Arial"/>
                <a:ea typeface="Arial"/>
                <a:cs typeface="Arial"/>
                <a:sym typeface="Arial"/>
              </a:defRPr>
            </a:lvl7pPr>
            <a:lvl8pPr indent="-228600" lvl="7" marL="3657600" marR="0" rtl="0" algn="l">
              <a:spcBef>
                <a:spcPts val="0"/>
              </a:spcBef>
              <a:spcAft>
                <a:spcPts val="0"/>
              </a:spcAft>
              <a:buSzPts val="1400"/>
              <a:buNone/>
              <a:defRPr b="0" i="0" sz="1400" u="none" cap="none" strike="noStrike">
                <a:latin typeface="Arial"/>
                <a:ea typeface="Arial"/>
                <a:cs typeface="Arial"/>
                <a:sym typeface="Arial"/>
              </a:defRPr>
            </a:lvl8pPr>
            <a:lvl9pPr indent="-228600" lvl="8" marL="4114800" marR="0" rtl="0" algn="l">
              <a:spcBef>
                <a:spcPts val="0"/>
              </a:spcBef>
              <a:spcAft>
                <a:spcPts val="0"/>
              </a:spcAft>
              <a:buSzPts val="1400"/>
              <a:buNone/>
              <a:defRPr b="0" i="0" sz="1400" u="none" cap="none" strike="noStrike">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 name="Google Shape;93;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8" name="Google Shape;218;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5" name="Google Shape;235;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2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3" name="Google Shape;253;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x">
  <p:cSld name="TITLE_AND_BODY">
    <p:spTree>
      <p:nvGrpSpPr>
        <p:cNvPr id="9" name="Shape 9"/>
        <p:cNvGrpSpPr/>
        <p:nvPr/>
      </p:nvGrpSpPr>
      <p:grpSpPr>
        <a:xfrm>
          <a:off x="0" y="0"/>
          <a:ext cx="0" cy="0"/>
          <a:chOff x="0" y="0"/>
          <a:chExt cx="0" cy="0"/>
        </a:xfrm>
      </p:grpSpPr>
      <p:sp>
        <p:nvSpPr>
          <p:cNvPr id="10" name="Google Shape;10;p22"/>
          <p:cNvSpPr txBox="1"/>
          <p:nvPr>
            <p:ph type="title"/>
          </p:nvPr>
        </p:nvSpPr>
        <p:spPr>
          <a:xfrm>
            <a:off x="311708" y="744573"/>
            <a:ext cx="8520601" cy="2052603"/>
          </a:xfrm>
          <a:prstGeom prst="rect">
            <a:avLst/>
          </a:prstGeom>
          <a:noFill/>
          <a:ln>
            <a:noFill/>
          </a:ln>
        </p:spPr>
        <p:txBody>
          <a:bodyPr anchorCtr="0" anchor="b" bIns="91400" lIns="91400" spcFirstLastPara="1" rIns="91400" wrap="square" tIns="91400">
            <a:normAutofit/>
          </a:bodyPr>
          <a:lstStyle>
            <a:lvl1pPr lvl="0" algn="ctr">
              <a:lnSpc>
                <a:spcPct val="100000"/>
              </a:lnSpc>
              <a:spcBef>
                <a:spcPts val="0"/>
              </a:spcBef>
              <a:spcAft>
                <a:spcPts val="0"/>
              </a:spcAft>
              <a:buClr>
                <a:srgbClr val="000000"/>
              </a:buClr>
              <a:buSzPts val="5200"/>
              <a:buFont typeface="Arial"/>
              <a:buNone/>
              <a:defRPr sz="5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11" name="Google Shape;11;p22"/>
          <p:cNvSpPr txBox="1"/>
          <p:nvPr>
            <p:ph idx="1" type="body"/>
          </p:nvPr>
        </p:nvSpPr>
        <p:spPr>
          <a:xfrm>
            <a:off x="311698" y="2834125"/>
            <a:ext cx="8520603" cy="792602"/>
          </a:xfrm>
          <a:prstGeom prst="rect">
            <a:avLst/>
          </a:prstGeom>
          <a:noFill/>
          <a:ln>
            <a:noFill/>
          </a:ln>
        </p:spPr>
        <p:txBody>
          <a:bodyPr anchorCtr="0" anchor="t" bIns="91400" lIns="91400" spcFirstLastPara="1" rIns="91400" wrap="square" tIns="91400">
            <a:normAutofit/>
          </a:bodyPr>
          <a:lstStyle>
            <a:lvl1pPr indent="-228600" lvl="0" marL="457200" algn="ctr">
              <a:lnSpc>
                <a:spcPct val="100000"/>
              </a:lnSpc>
              <a:spcBef>
                <a:spcPts val="0"/>
              </a:spcBef>
              <a:spcAft>
                <a:spcPts val="0"/>
              </a:spcAft>
              <a:buClr>
                <a:srgbClr val="585858"/>
              </a:buClr>
              <a:buSzPts val="2800"/>
              <a:buFont typeface="Arial"/>
              <a:buNone/>
              <a:defRPr sz="2800"/>
            </a:lvl1pPr>
            <a:lvl2pPr indent="-228600" lvl="1" marL="914400" algn="ctr">
              <a:lnSpc>
                <a:spcPct val="100000"/>
              </a:lnSpc>
              <a:spcBef>
                <a:spcPts val="0"/>
              </a:spcBef>
              <a:spcAft>
                <a:spcPts val="0"/>
              </a:spcAft>
              <a:buClr>
                <a:srgbClr val="585858"/>
              </a:buClr>
              <a:buSzPts val="2800"/>
              <a:buFont typeface="Arial"/>
              <a:buNone/>
              <a:defRPr sz="2800"/>
            </a:lvl2pPr>
            <a:lvl3pPr indent="-228600" lvl="2" marL="1371600" algn="ctr">
              <a:lnSpc>
                <a:spcPct val="100000"/>
              </a:lnSpc>
              <a:spcBef>
                <a:spcPts val="0"/>
              </a:spcBef>
              <a:spcAft>
                <a:spcPts val="0"/>
              </a:spcAft>
              <a:buClr>
                <a:srgbClr val="585858"/>
              </a:buClr>
              <a:buSzPts val="2800"/>
              <a:buFont typeface="Arial"/>
              <a:buNone/>
              <a:defRPr sz="2800"/>
            </a:lvl3pPr>
            <a:lvl4pPr indent="-228600" lvl="3" marL="1828800" algn="ctr">
              <a:lnSpc>
                <a:spcPct val="100000"/>
              </a:lnSpc>
              <a:spcBef>
                <a:spcPts val="0"/>
              </a:spcBef>
              <a:spcAft>
                <a:spcPts val="0"/>
              </a:spcAft>
              <a:buClr>
                <a:srgbClr val="585858"/>
              </a:buClr>
              <a:buSzPts val="2800"/>
              <a:buFont typeface="Arial"/>
              <a:buNone/>
              <a:defRPr sz="2800"/>
            </a:lvl4pPr>
            <a:lvl5pPr indent="-228600" lvl="4" marL="2286000" algn="ctr">
              <a:lnSpc>
                <a:spcPct val="100000"/>
              </a:lnSpc>
              <a:spcBef>
                <a:spcPts val="0"/>
              </a:spcBef>
              <a:spcAft>
                <a:spcPts val="0"/>
              </a:spcAft>
              <a:buClr>
                <a:srgbClr val="585858"/>
              </a:buClr>
              <a:buSzPts val="2800"/>
              <a:buFont typeface="Arial"/>
              <a:buNone/>
              <a:defRPr sz="28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12" name="Google Shape;12;p22"/>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_POINT">
  <p:cSld name="MAIN_POINT">
    <p:spTree>
      <p:nvGrpSpPr>
        <p:cNvPr id="45" name="Shape 45"/>
        <p:cNvGrpSpPr/>
        <p:nvPr/>
      </p:nvGrpSpPr>
      <p:grpSpPr>
        <a:xfrm>
          <a:off x="0" y="0"/>
          <a:ext cx="0" cy="0"/>
          <a:chOff x="0" y="0"/>
          <a:chExt cx="0" cy="0"/>
        </a:xfrm>
      </p:grpSpPr>
      <p:sp>
        <p:nvSpPr>
          <p:cNvPr id="46" name="Google Shape;46;p31"/>
          <p:cNvSpPr txBox="1"/>
          <p:nvPr>
            <p:ph type="title"/>
          </p:nvPr>
        </p:nvSpPr>
        <p:spPr>
          <a:xfrm>
            <a:off x="490250" y="450148"/>
            <a:ext cx="6367801" cy="4090803"/>
          </a:xfrm>
          <a:prstGeom prst="rect">
            <a:avLst/>
          </a:prstGeom>
          <a:noFill/>
          <a:ln>
            <a:noFill/>
          </a:ln>
        </p:spPr>
        <p:txBody>
          <a:bodyPr anchorCtr="0" anchor="ctr" bIns="91400" lIns="91400" spcFirstLastPara="1" rIns="91400" wrap="square" tIns="91400">
            <a:normAutofit/>
          </a:bodyPr>
          <a:lstStyle>
            <a:lvl1pPr lvl="0" algn="l">
              <a:lnSpc>
                <a:spcPct val="100000"/>
              </a:lnSpc>
              <a:spcBef>
                <a:spcPts val="0"/>
              </a:spcBef>
              <a:spcAft>
                <a:spcPts val="0"/>
              </a:spcAft>
              <a:buClr>
                <a:srgbClr val="000000"/>
              </a:buClr>
              <a:buSzPts val="4800"/>
              <a:buFont typeface="Arial"/>
              <a:buNone/>
              <a:defRPr sz="48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47" name="Google Shape;47;p31"/>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TITLE_AND_DESCRIPTION">
  <p:cSld name="SECTION_TITLE_AND_DESCRIPTION">
    <p:spTree>
      <p:nvGrpSpPr>
        <p:cNvPr id="48" name="Shape 48"/>
        <p:cNvGrpSpPr/>
        <p:nvPr/>
      </p:nvGrpSpPr>
      <p:grpSpPr>
        <a:xfrm>
          <a:off x="0" y="0"/>
          <a:ext cx="0" cy="0"/>
          <a:chOff x="0" y="0"/>
          <a:chExt cx="0" cy="0"/>
        </a:xfrm>
      </p:grpSpPr>
      <p:sp>
        <p:nvSpPr>
          <p:cNvPr id="49" name="Google Shape;49;p32"/>
          <p:cNvSpPr/>
          <p:nvPr/>
        </p:nvSpPr>
        <p:spPr>
          <a:xfrm>
            <a:off x="4572000" y="-126"/>
            <a:ext cx="4572000" cy="5143503"/>
          </a:xfrm>
          <a:prstGeom prst="rect">
            <a:avLst/>
          </a:prstGeom>
          <a:solidFill>
            <a:srgbClr val="EEEEEE"/>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Helvetica Neue"/>
              <a:ea typeface="Helvetica Neue"/>
              <a:cs typeface="Helvetica Neue"/>
              <a:sym typeface="Helvetica Neue"/>
            </a:endParaRPr>
          </a:p>
        </p:txBody>
      </p:sp>
      <p:sp>
        <p:nvSpPr>
          <p:cNvPr id="50" name="Google Shape;50;p32"/>
          <p:cNvSpPr txBox="1"/>
          <p:nvPr>
            <p:ph type="title"/>
          </p:nvPr>
        </p:nvSpPr>
        <p:spPr>
          <a:xfrm>
            <a:off x="265500" y="1233175"/>
            <a:ext cx="4045200" cy="1482302"/>
          </a:xfrm>
          <a:prstGeom prst="rect">
            <a:avLst/>
          </a:prstGeom>
          <a:noFill/>
          <a:ln>
            <a:noFill/>
          </a:ln>
        </p:spPr>
        <p:txBody>
          <a:bodyPr anchorCtr="0" anchor="b" bIns="91400" lIns="91400" spcFirstLastPara="1" rIns="91400" wrap="square" tIns="91400">
            <a:normAutofit/>
          </a:bodyPr>
          <a:lstStyle>
            <a:lvl1pPr lvl="0" algn="ctr">
              <a:lnSpc>
                <a:spcPct val="100000"/>
              </a:lnSpc>
              <a:spcBef>
                <a:spcPts val="0"/>
              </a:spcBef>
              <a:spcAft>
                <a:spcPts val="0"/>
              </a:spcAft>
              <a:buClr>
                <a:srgbClr val="000000"/>
              </a:buClr>
              <a:buSzPts val="4200"/>
              <a:buFont typeface="Arial"/>
              <a:buNone/>
              <a:defRPr sz="4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51" name="Google Shape;51;p32"/>
          <p:cNvSpPr txBox="1"/>
          <p:nvPr>
            <p:ph idx="1" type="body"/>
          </p:nvPr>
        </p:nvSpPr>
        <p:spPr>
          <a:xfrm>
            <a:off x="265500" y="2803075"/>
            <a:ext cx="4045200" cy="1235101"/>
          </a:xfrm>
          <a:prstGeom prst="rect">
            <a:avLst/>
          </a:prstGeom>
          <a:noFill/>
          <a:ln>
            <a:noFill/>
          </a:ln>
        </p:spPr>
        <p:txBody>
          <a:bodyPr anchorCtr="0" anchor="t" bIns="91400" lIns="91400" spcFirstLastPara="1" rIns="91400" wrap="square" tIns="91400">
            <a:normAutofit/>
          </a:bodyPr>
          <a:lstStyle>
            <a:lvl1pPr indent="-228600" lvl="0" marL="457200" algn="ctr">
              <a:lnSpc>
                <a:spcPct val="100000"/>
              </a:lnSpc>
              <a:spcBef>
                <a:spcPts val="0"/>
              </a:spcBef>
              <a:spcAft>
                <a:spcPts val="0"/>
              </a:spcAft>
              <a:buClr>
                <a:srgbClr val="585858"/>
              </a:buClr>
              <a:buSzPts val="2100"/>
              <a:buFont typeface="Arial"/>
              <a:buNone/>
              <a:defRPr sz="2100"/>
            </a:lvl1pPr>
            <a:lvl2pPr indent="-228600" lvl="1" marL="914400" algn="ctr">
              <a:lnSpc>
                <a:spcPct val="100000"/>
              </a:lnSpc>
              <a:spcBef>
                <a:spcPts val="0"/>
              </a:spcBef>
              <a:spcAft>
                <a:spcPts val="0"/>
              </a:spcAft>
              <a:buClr>
                <a:srgbClr val="585858"/>
              </a:buClr>
              <a:buSzPts val="2100"/>
              <a:buFont typeface="Arial"/>
              <a:buNone/>
              <a:defRPr sz="2100"/>
            </a:lvl2pPr>
            <a:lvl3pPr indent="-228600" lvl="2" marL="1371600" algn="ctr">
              <a:lnSpc>
                <a:spcPct val="100000"/>
              </a:lnSpc>
              <a:spcBef>
                <a:spcPts val="0"/>
              </a:spcBef>
              <a:spcAft>
                <a:spcPts val="0"/>
              </a:spcAft>
              <a:buClr>
                <a:srgbClr val="585858"/>
              </a:buClr>
              <a:buSzPts val="2100"/>
              <a:buFont typeface="Arial"/>
              <a:buNone/>
              <a:defRPr sz="2100"/>
            </a:lvl3pPr>
            <a:lvl4pPr indent="-228600" lvl="3" marL="1828800" algn="ctr">
              <a:lnSpc>
                <a:spcPct val="100000"/>
              </a:lnSpc>
              <a:spcBef>
                <a:spcPts val="0"/>
              </a:spcBef>
              <a:spcAft>
                <a:spcPts val="0"/>
              </a:spcAft>
              <a:buClr>
                <a:srgbClr val="585858"/>
              </a:buClr>
              <a:buSzPts val="2100"/>
              <a:buFont typeface="Arial"/>
              <a:buNone/>
              <a:defRPr sz="2100"/>
            </a:lvl4pPr>
            <a:lvl5pPr indent="-228600" lvl="4" marL="2286000" algn="ctr">
              <a:lnSpc>
                <a:spcPct val="100000"/>
              </a:lnSpc>
              <a:spcBef>
                <a:spcPts val="0"/>
              </a:spcBef>
              <a:spcAft>
                <a:spcPts val="0"/>
              </a:spcAft>
              <a:buClr>
                <a:srgbClr val="585858"/>
              </a:buClr>
              <a:buSzPts val="2100"/>
              <a:buFont typeface="Arial"/>
              <a:buNone/>
              <a:defRPr sz="21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52" name="Google Shape;52;p32"/>
          <p:cNvSpPr txBox="1"/>
          <p:nvPr>
            <p:ph idx="2" type="body"/>
          </p:nvPr>
        </p:nvSpPr>
        <p:spPr>
          <a:xfrm>
            <a:off x="4939500" y="724074"/>
            <a:ext cx="3837000" cy="3695102"/>
          </a:xfrm>
          <a:prstGeom prst="rect">
            <a:avLst/>
          </a:prstGeom>
          <a:noFill/>
          <a:ln>
            <a:noFill/>
          </a:ln>
        </p:spPr>
        <p:txBody>
          <a:bodyPr anchorCtr="0" anchor="ctr" bIns="91400" lIns="91400" spcFirstLastPara="1" rIns="91400" wrap="square" tIns="91400">
            <a:normAutofit/>
          </a:bodyPr>
          <a:lstStyle>
            <a:lvl1pPr indent="-342900" lvl="0" marL="457200" algn="l">
              <a:lnSpc>
                <a:spcPct val="115000"/>
              </a:lnSpc>
              <a:spcBef>
                <a:spcPts val="0"/>
              </a:spcBef>
              <a:spcAft>
                <a:spcPts val="0"/>
              </a:spcAft>
              <a:buSzPts val="18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53" name="Google Shape;53;p32"/>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_ONLY">
  <p:cSld name="CAPTION_ONLY">
    <p:spTree>
      <p:nvGrpSpPr>
        <p:cNvPr id="54" name="Shape 54"/>
        <p:cNvGrpSpPr/>
        <p:nvPr/>
      </p:nvGrpSpPr>
      <p:grpSpPr>
        <a:xfrm>
          <a:off x="0" y="0"/>
          <a:ext cx="0" cy="0"/>
          <a:chOff x="0" y="0"/>
          <a:chExt cx="0" cy="0"/>
        </a:xfrm>
      </p:grpSpPr>
      <p:sp>
        <p:nvSpPr>
          <p:cNvPr id="55" name="Google Shape;55;p33"/>
          <p:cNvSpPr txBox="1"/>
          <p:nvPr>
            <p:ph idx="1" type="body"/>
          </p:nvPr>
        </p:nvSpPr>
        <p:spPr>
          <a:xfrm>
            <a:off x="311698" y="4230575"/>
            <a:ext cx="5998804" cy="605102"/>
          </a:xfrm>
          <a:prstGeom prst="rect">
            <a:avLst/>
          </a:prstGeom>
          <a:noFill/>
          <a:ln>
            <a:noFill/>
          </a:ln>
        </p:spPr>
        <p:txBody>
          <a:bodyPr anchorCtr="0" anchor="ctr" bIns="91400" lIns="91400" spcFirstLastPara="1" rIns="91400" wrap="square" tIns="91400">
            <a:normAutofit/>
          </a:bodyPr>
          <a:lstStyle>
            <a:lvl1pPr indent="-228600" lvl="0" marL="457200" algn="l">
              <a:lnSpc>
                <a:spcPct val="100000"/>
              </a:lnSpc>
              <a:spcBef>
                <a:spcPts val="0"/>
              </a:spcBef>
              <a:spcAft>
                <a:spcPts val="0"/>
              </a:spcAft>
              <a:buClr>
                <a:srgbClr val="585858"/>
              </a:buClr>
              <a:buSzPts val="1800"/>
              <a:buNone/>
              <a:defRPr/>
            </a:lvl1pPr>
          </a:lstStyle>
          <a:p/>
        </p:txBody>
      </p:sp>
      <p:sp>
        <p:nvSpPr>
          <p:cNvPr id="56" name="Google Shape;56;p33"/>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_NUMBER">
  <p:cSld name="BIG_NUMBER">
    <p:spTree>
      <p:nvGrpSpPr>
        <p:cNvPr id="57" name="Shape 57"/>
        <p:cNvGrpSpPr/>
        <p:nvPr/>
      </p:nvGrpSpPr>
      <p:grpSpPr>
        <a:xfrm>
          <a:off x="0" y="0"/>
          <a:ext cx="0" cy="0"/>
          <a:chOff x="0" y="0"/>
          <a:chExt cx="0" cy="0"/>
        </a:xfrm>
      </p:grpSpPr>
      <p:sp>
        <p:nvSpPr>
          <p:cNvPr id="58" name="Google Shape;58;p34"/>
          <p:cNvSpPr txBox="1"/>
          <p:nvPr>
            <p:ph hasCustomPrompt="1" type="title"/>
          </p:nvPr>
        </p:nvSpPr>
        <p:spPr>
          <a:xfrm>
            <a:off x="311698" y="1106125"/>
            <a:ext cx="8520603" cy="1963500"/>
          </a:xfrm>
          <a:prstGeom prst="rect">
            <a:avLst/>
          </a:prstGeom>
          <a:noFill/>
          <a:ln>
            <a:noFill/>
          </a:ln>
        </p:spPr>
        <p:txBody>
          <a:bodyPr anchorCtr="0" anchor="b" bIns="91400" lIns="91400" spcFirstLastPara="1" rIns="91400" wrap="square" tIns="91400">
            <a:normAutofit/>
          </a:bodyPr>
          <a:lstStyle>
            <a:lvl1pPr lvl="0" algn="ctr">
              <a:lnSpc>
                <a:spcPct val="100000"/>
              </a:lnSpc>
              <a:spcBef>
                <a:spcPts val="0"/>
              </a:spcBef>
              <a:spcAft>
                <a:spcPts val="0"/>
              </a:spcAft>
              <a:buClr>
                <a:srgbClr val="000000"/>
              </a:buClr>
              <a:buSzPts val="12000"/>
              <a:buFont typeface="Arial"/>
              <a:buNone/>
              <a:defRPr sz="120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r>
              <a:t>xx%</a:t>
            </a:r>
          </a:p>
        </p:txBody>
      </p:sp>
      <p:sp>
        <p:nvSpPr>
          <p:cNvPr id="59" name="Google Shape;59;p34"/>
          <p:cNvSpPr txBox="1"/>
          <p:nvPr>
            <p:ph idx="1" type="body"/>
          </p:nvPr>
        </p:nvSpPr>
        <p:spPr>
          <a:xfrm>
            <a:off x="311698" y="3152225"/>
            <a:ext cx="8520603" cy="1300800"/>
          </a:xfrm>
          <a:prstGeom prst="rect">
            <a:avLst/>
          </a:prstGeom>
          <a:noFill/>
          <a:ln>
            <a:noFill/>
          </a:ln>
        </p:spPr>
        <p:txBody>
          <a:bodyPr anchorCtr="0" anchor="t" bIns="91400" lIns="91400" spcFirstLastPara="1" rIns="91400" wrap="square" tIns="91400">
            <a:normAutofit/>
          </a:bodyPr>
          <a:lstStyle>
            <a:lvl1pPr indent="-342900" lvl="0" marL="457200" algn="ctr">
              <a:lnSpc>
                <a:spcPct val="115000"/>
              </a:lnSpc>
              <a:spcBef>
                <a:spcPts val="0"/>
              </a:spcBef>
              <a:spcAft>
                <a:spcPts val="0"/>
              </a:spcAft>
              <a:buSzPts val="1800"/>
              <a:buChar char="●"/>
              <a:defRPr/>
            </a:lvl1pPr>
            <a:lvl2pPr indent="-342900" lvl="1" marL="914400" algn="ctr">
              <a:lnSpc>
                <a:spcPct val="115000"/>
              </a:lnSpc>
              <a:spcBef>
                <a:spcPts val="0"/>
              </a:spcBef>
              <a:spcAft>
                <a:spcPts val="0"/>
              </a:spcAft>
              <a:buSzPts val="1800"/>
              <a:buChar char="○"/>
              <a:defRPr/>
            </a:lvl2pPr>
            <a:lvl3pPr indent="-342900" lvl="2" marL="1371600" algn="ctr">
              <a:lnSpc>
                <a:spcPct val="115000"/>
              </a:lnSpc>
              <a:spcBef>
                <a:spcPts val="0"/>
              </a:spcBef>
              <a:spcAft>
                <a:spcPts val="0"/>
              </a:spcAft>
              <a:buSzPts val="1800"/>
              <a:buChar char="■"/>
              <a:defRPr/>
            </a:lvl3pPr>
            <a:lvl4pPr indent="-342900" lvl="3" marL="1828800" algn="ctr">
              <a:lnSpc>
                <a:spcPct val="115000"/>
              </a:lnSpc>
              <a:spcBef>
                <a:spcPts val="0"/>
              </a:spcBef>
              <a:spcAft>
                <a:spcPts val="0"/>
              </a:spcAft>
              <a:buSzPts val="1800"/>
              <a:buChar char="●"/>
              <a:defRPr/>
            </a:lvl4pPr>
            <a:lvl5pPr indent="-342900" lvl="4" marL="2286000" algn="ctr">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60" name="Google Shape;60;p34"/>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35"/>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p:cSld name="SECTION_HEADER 2">
    <p:spTree>
      <p:nvGrpSpPr>
        <p:cNvPr id="63" name="Shape 63"/>
        <p:cNvGrpSpPr/>
        <p:nvPr/>
      </p:nvGrpSpPr>
      <p:grpSpPr>
        <a:xfrm>
          <a:off x="0" y="0"/>
          <a:ext cx="0" cy="0"/>
          <a:chOff x="0" y="0"/>
          <a:chExt cx="0" cy="0"/>
        </a:xfrm>
      </p:grpSpPr>
      <p:sp>
        <p:nvSpPr>
          <p:cNvPr id="64" name="Google Shape;64;p36"/>
          <p:cNvSpPr txBox="1"/>
          <p:nvPr>
            <p:ph type="title"/>
          </p:nvPr>
        </p:nvSpPr>
        <p:spPr>
          <a:xfrm>
            <a:off x="311698" y="2150848"/>
            <a:ext cx="8520603" cy="841802"/>
          </a:xfrm>
          <a:prstGeom prst="rect">
            <a:avLst/>
          </a:prstGeom>
          <a:noFill/>
          <a:ln>
            <a:noFill/>
          </a:ln>
        </p:spPr>
        <p:txBody>
          <a:bodyPr anchorCtr="0" anchor="ctr" bIns="91400" lIns="91400" spcFirstLastPara="1" rIns="91400" wrap="square" tIns="91400">
            <a:normAutofit/>
          </a:bodyPr>
          <a:lstStyle>
            <a:lvl1pPr lvl="0" algn="ctr">
              <a:lnSpc>
                <a:spcPct val="100000"/>
              </a:lnSpc>
              <a:spcBef>
                <a:spcPts val="0"/>
              </a:spcBef>
              <a:spcAft>
                <a:spcPts val="0"/>
              </a:spcAft>
              <a:buClr>
                <a:srgbClr val="000000"/>
              </a:buClr>
              <a:buSzPts val="3600"/>
              <a:buFont typeface="Arial"/>
              <a:buNone/>
              <a:defRPr sz="36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65" name="Google Shape;65;p36"/>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ONLY">
  <p:cSld name="TITLE_ONLY 2">
    <p:spTree>
      <p:nvGrpSpPr>
        <p:cNvPr id="66" name="Shape 66"/>
        <p:cNvGrpSpPr/>
        <p:nvPr/>
      </p:nvGrpSpPr>
      <p:grpSpPr>
        <a:xfrm>
          <a:off x="0" y="0"/>
          <a:ext cx="0" cy="0"/>
          <a:chOff x="0" y="0"/>
          <a:chExt cx="0" cy="0"/>
        </a:xfrm>
      </p:grpSpPr>
      <p:sp>
        <p:nvSpPr>
          <p:cNvPr id="67" name="Google Shape;67;p37"/>
          <p:cNvSpPr txBox="1"/>
          <p:nvPr>
            <p:ph type="title"/>
          </p:nvPr>
        </p:nvSpPr>
        <p:spPr>
          <a:xfrm>
            <a:off x="311698" y="445025"/>
            <a:ext cx="8520603" cy="5727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68" name="Google Shape;68;p37"/>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_COLUMN_TEXT">
  <p:cSld name="ONE_COLUMN_TEXT 2">
    <p:spTree>
      <p:nvGrpSpPr>
        <p:cNvPr id="69" name="Shape 69"/>
        <p:cNvGrpSpPr/>
        <p:nvPr/>
      </p:nvGrpSpPr>
      <p:grpSpPr>
        <a:xfrm>
          <a:off x="0" y="0"/>
          <a:ext cx="0" cy="0"/>
          <a:chOff x="0" y="0"/>
          <a:chExt cx="0" cy="0"/>
        </a:xfrm>
      </p:grpSpPr>
      <p:sp>
        <p:nvSpPr>
          <p:cNvPr id="70" name="Google Shape;70;p38"/>
          <p:cNvSpPr txBox="1"/>
          <p:nvPr>
            <p:ph type="title"/>
          </p:nvPr>
        </p:nvSpPr>
        <p:spPr>
          <a:xfrm>
            <a:off x="311698" y="555600"/>
            <a:ext cx="2808003" cy="755700"/>
          </a:xfrm>
          <a:prstGeom prst="rect">
            <a:avLst/>
          </a:prstGeom>
          <a:noFill/>
          <a:ln>
            <a:noFill/>
          </a:ln>
        </p:spPr>
        <p:txBody>
          <a:bodyPr anchorCtr="0" anchor="b" bIns="91400" lIns="91400" spcFirstLastPara="1" rIns="91400" wrap="square" tIns="91400">
            <a:normAutofit/>
          </a:bodyPr>
          <a:lstStyle>
            <a:lvl1pPr lvl="0" algn="l">
              <a:lnSpc>
                <a:spcPct val="100000"/>
              </a:lnSpc>
              <a:spcBef>
                <a:spcPts val="0"/>
              </a:spcBef>
              <a:spcAft>
                <a:spcPts val="0"/>
              </a:spcAft>
              <a:buClr>
                <a:srgbClr val="000000"/>
              </a:buClr>
              <a:buSzPts val="2400"/>
              <a:buFont typeface="Arial"/>
              <a:buNone/>
              <a:defRPr sz="24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71" name="Google Shape;71;p38"/>
          <p:cNvSpPr txBox="1"/>
          <p:nvPr>
            <p:ph idx="1" type="body"/>
          </p:nvPr>
        </p:nvSpPr>
        <p:spPr>
          <a:xfrm>
            <a:off x="311698" y="1389598"/>
            <a:ext cx="2808003" cy="3179403"/>
          </a:xfrm>
          <a:prstGeom prst="rect">
            <a:avLst/>
          </a:prstGeom>
          <a:noFill/>
          <a:ln>
            <a:noFill/>
          </a:ln>
        </p:spPr>
        <p:txBody>
          <a:bodyPr anchorCtr="0" anchor="t" bIns="91400" lIns="91400" spcFirstLastPara="1" rIns="91400" wrap="square" tIns="91400">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72" name="Google Shape;72;p38"/>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_POINT">
  <p:cSld name="MAIN_POINT 2">
    <p:spTree>
      <p:nvGrpSpPr>
        <p:cNvPr id="73" name="Shape 73"/>
        <p:cNvGrpSpPr/>
        <p:nvPr/>
      </p:nvGrpSpPr>
      <p:grpSpPr>
        <a:xfrm>
          <a:off x="0" y="0"/>
          <a:ext cx="0" cy="0"/>
          <a:chOff x="0" y="0"/>
          <a:chExt cx="0" cy="0"/>
        </a:xfrm>
      </p:grpSpPr>
      <p:sp>
        <p:nvSpPr>
          <p:cNvPr id="74" name="Google Shape;74;p39"/>
          <p:cNvSpPr txBox="1"/>
          <p:nvPr>
            <p:ph type="title"/>
          </p:nvPr>
        </p:nvSpPr>
        <p:spPr>
          <a:xfrm>
            <a:off x="490250" y="450148"/>
            <a:ext cx="6367801" cy="4090803"/>
          </a:xfrm>
          <a:prstGeom prst="rect">
            <a:avLst/>
          </a:prstGeom>
          <a:noFill/>
          <a:ln>
            <a:noFill/>
          </a:ln>
        </p:spPr>
        <p:txBody>
          <a:bodyPr anchorCtr="0" anchor="ctr" bIns="91400" lIns="91400" spcFirstLastPara="1" rIns="91400" wrap="square" tIns="91400">
            <a:normAutofit/>
          </a:bodyPr>
          <a:lstStyle>
            <a:lvl1pPr lvl="0" algn="l">
              <a:lnSpc>
                <a:spcPct val="100000"/>
              </a:lnSpc>
              <a:spcBef>
                <a:spcPts val="0"/>
              </a:spcBef>
              <a:spcAft>
                <a:spcPts val="0"/>
              </a:spcAft>
              <a:buClr>
                <a:srgbClr val="000000"/>
              </a:buClr>
              <a:buSzPts val="4800"/>
              <a:buFont typeface="Arial"/>
              <a:buNone/>
              <a:defRPr sz="48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75" name="Google Shape;75;p39"/>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TITLE_AND_DESCRIPTION">
  <p:cSld name="SECTION_TITLE_AND_DESCRIPTION 2">
    <p:spTree>
      <p:nvGrpSpPr>
        <p:cNvPr id="76" name="Shape 76"/>
        <p:cNvGrpSpPr/>
        <p:nvPr/>
      </p:nvGrpSpPr>
      <p:grpSpPr>
        <a:xfrm>
          <a:off x="0" y="0"/>
          <a:ext cx="0" cy="0"/>
          <a:chOff x="0" y="0"/>
          <a:chExt cx="0" cy="0"/>
        </a:xfrm>
      </p:grpSpPr>
      <p:sp>
        <p:nvSpPr>
          <p:cNvPr id="77" name="Google Shape;77;p40"/>
          <p:cNvSpPr/>
          <p:nvPr/>
        </p:nvSpPr>
        <p:spPr>
          <a:xfrm>
            <a:off x="4572000" y="-126"/>
            <a:ext cx="4572000" cy="5143503"/>
          </a:xfrm>
          <a:prstGeom prst="rect">
            <a:avLst/>
          </a:prstGeom>
          <a:solidFill>
            <a:srgbClr val="EEEEEE"/>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Helvetica Neue"/>
              <a:ea typeface="Helvetica Neue"/>
              <a:cs typeface="Helvetica Neue"/>
              <a:sym typeface="Helvetica Neue"/>
            </a:endParaRPr>
          </a:p>
        </p:txBody>
      </p:sp>
      <p:sp>
        <p:nvSpPr>
          <p:cNvPr id="78" name="Google Shape;78;p40"/>
          <p:cNvSpPr txBox="1"/>
          <p:nvPr>
            <p:ph type="title"/>
          </p:nvPr>
        </p:nvSpPr>
        <p:spPr>
          <a:xfrm>
            <a:off x="265500" y="1233175"/>
            <a:ext cx="4045200" cy="1482302"/>
          </a:xfrm>
          <a:prstGeom prst="rect">
            <a:avLst/>
          </a:prstGeom>
          <a:noFill/>
          <a:ln>
            <a:noFill/>
          </a:ln>
        </p:spPr>
        <p:txBody>
          <a:bodyPr anchorCtr="0" anchor="b" bIns="91400" lIns="91400" spcFirstLastPara="1" rIns="91400" wrap="square" tIns="91400">
            <a:normAutofit/>
          </a:bodyPr>
          <a:lstStyle>
            <a:lvl1pPr lvl="0" algn="ctr">
              <a:lnSpc>
                <a:spcPct val="100000"/>
              </a:lnSpc>
              <a:spcBef>
                <a:spcPts val="0"/>
              </a:spcBef>
              <a:spcAft>
                <a:spcPts val="0"/>
              </a:spcAft>
              <a:buClr>
                <a:srgbClr val="000000"/>
              </a:buClr>
              <a:buSzPts val="4200"/>
              <a:buFont typeface="Arial"/>
              <a:buNone/>
              <a:defRPr sz="4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79" name="Google Shape;79;p40"/>
          <p:cNvSpPr txBox="1"/>
          <p:nvPr>
            <p:ph idx="1" type="body"/>
          </p:nvPr>
        </p:nvSpPr>
        <p:spPr>
          <a:xfrm>
            <a:off x="265500" y="2803075"/>
            <a:ext cx="4045200" cy="1235101"/>
          </a:xfrm>
          <a:prstGeom prst="rect">
            <a:avLst/>
          </a:prstGeom>
          <a:noFill/>
          <a:ln>
            <a:noFill/>
          </a:ln>
        </p:spPr>
        <p:txBody>
          <a:bodyPr anchorCtr="0" anchor="t" bIns="91400" lIns="91400" spcFirstLastPara="1" rIns="91400" wrap="square" tIns="91400">
            <a:normAutofit/>
          </a:bodyPr>
          <a:lstStyle>
            <a:lvl1pPr indent="-228600" lvl="0" marL="457200" algn="ctr">
              <a:lnSpc>
                <a:spcPct val="100000"/>
              </a:lnSpc>
              <a:spcBef>
                <a:spcPts val="0"/>
              </a:spcBef>
              <a:spcAft>
                <a:spcPts val="0"/>
              </a:spcAft>
              <a:buClr>
                <a:srgbClr val="585858"/>
              </a:buClr>
              <a:buSzPts val="2100"/>
              <a:buFont typeface="Arial"/>
              <a:buNone/>
              <a:defRPr sz="2100"/>
            </a:lvl1pPr>
            <a:lvl2pPr indent="-228600" lvl="1" marL="914400" algn="ctr">
              <a:lnSpc>
                <a:spcPct val="100000"/>
              </a:lnSpc>
              <a:spcBef>
                <a:spcPts val="0"/>
              </a:spcBef>
              <a:spcAft>
                <a:spcPts val="0"/>
              </a:spcAft>
              <a:buClr>
                <a:srgbClr val="585858"/>
              </a:buClr>
              <a:buSzPts val="2100"/>
              <a:buFont typeface="Arial"/>
              <a:buNone/>
              <a:defRPr sz="2100"/>
            </a:lvl2pPr>
            <a:lvl3pPr indent="-228600" lvl="2" marL="1371600" algn="ctr">
              <a:lnSpc>
                <a:spcPct val="100000"/>
              </a:lnSpc>
              <a:spcBef>
                <a:spcPts val="0"/>
              </a:spcBef>
              <a:spcAft>
                <a:spcPts val="0"/>
              </a:spcAft>
              <a:buClr>
                <a:srgbClr val="585858"/>
              </a:buClr>
              <a:buSzPts val="2100"/>
              <a:buFont typeface="Arial"/>
              <a:buNone/>
              <a:defRPr sz="2100"/>
            </a:lvl3pPr>
            <a:lvl4pPr indent="-228600" lvl="3" marL="1828800" algn="ctr">
              <a:lnSpc>
                <a:spcPct val="100000"/>
              </a:lnSpc>
              <a:spcBef>
                <a:spcPts val="0"/>
              </a:spcBef>
              <a:spcAft>
                <a:spcPts val="0"/>
              </a:spcAft>
              <a:buClr>
                <a:srgbClr val="585858"/>
              </a:buClr>
              <a:buSzPts val="2100"/>
              <a:buFont typeface="Arial"/>
              <a:buNone/>
              <a:defRPr sz="2100"/>
            </a:lvl4pPr>
            <a:lvl5pPr indent="-228600" lvl="4" marL="2286000" algn="ctr">
              <a:lnSpc>
                <a:spcPct val="100000"/>
              </a:lnSpc>
              <a:spcBef>
                <a:spcPts val="0"/>
              </a:spcBef>
              <a:spcAft>
                <a:spcPts val="0"/>
              </a:spcAft>
              <a:buClr>
                <a:srgbClr val="585858"/>
              </a:buClr>
              <a:buSzPts val="2100"/>
              <a:buFont typeface="Arial"/>
              <a:buNone/>
              <a:defRPr sz="21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80" name="Google Shape;80;p40"/>
          <p:cNvSpPr txBox="1"/>
          <p:nvPr>
            <p:ph idx="2" type="body"/>
          </p:nvPr>
        </p:nvSpPr>
        <p:spPr>
          <a:xfrm>
            <a:off x="4939500" y="724074"/>
            <a:ext cx="3837000" cy="3695102"/>
          </a:xfrm>
          <a:prstGeom prst="rect">
            <a:avLst/>
          </a:prstGeom>
          <a:noFill/>
          <a:ln>
            <a:noFill/>
          </a:ln>
        </p:spPr>
        <p:txBody>
          <a:bodyPr anchorCtr="0" anchor="ctr" bIns="91400" lIns="91400" spcFirstLastPara="1" rIns="91400" wrap="square" tIns="91400">
            <a:normAutofit/>
          </a:bodyPr>
          <a:lstStyle>
            <a:lvl1pPr indent="-342900" lvl="0" marL="457200" algn="l">
              <a:lnSpc>
                <a:spcPct val="115000"/>
              </a:lnSpc>
              <a:spcBef>
                <a:spcPts val="0"/>
              </a:spcBef>
              <a:spcAft>
                <a:spcPts val="0"/>
              </a:spcAft>
              <a:buSzPts val="18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81" name="Google Shape;81;p40"/>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TWO_COLUMNS" type="twoColTx">
  <p:cSld name="TITLE_AND_TWO_COLUMNS">
    <p:spTree>
      <p:nvGrpSpPr>
        <p:cNvPr id="13" name="Shape 13"/>
        <p:cNvGrpSpPr/>
        <p:nvPr/>
      </p:nvGrpSpPr>
      <p:grpSpPr>
        <a:xfrm>
          <a:off x="0" y="0"/>
          <a:ext cx="0" cy="0"/>
          <a:chOff x="0" y="0"/>
          <a:chExt cx="0" cy="0"/>
        </a:xfrm>
      </p:grpSpPr>
      <p:sp>
        <p:nvSpPr>
          <p:cNvPr id="14" name="Google Shape;14;p23"/>
          <p:cNvSpPr txBox="1"/>
          <p:nvPr>
            <p:ph type="title"/>
          </p:nvPr>
        </p:nvSpPr>
        <p:spPr>
          <a:xfrm>
            <a:off x="311698" y="445025"/>
            <a:ext cx="8520603" cy="5727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15" name="Google Shape;15;p23"/>
          <p:cNvSpPr txBox="1"/>
          <p:nvPr>
            <p:ph idx="1" type="body"/>
          </p:nvPr>
        </p:nvSpPr>
        <p:spPr>
          <a:xfrm>
            <a:off x="311698" y="1152475"/>
            <a:ext cx="3999903" cy="3416400"/>
          </a:xfrm>
          <a:prstGeom prst="rect">
            <a:avLst/>
          </a:prstGeom>
          <a:noFill/>
          <a:ln>
            <a:noFill/>
          </a:ln>
        </p:spPr>
        <p:txBody>
          <a:bodyPr anchorCtr="0" anchor="t" bIns="91400" lIns="91400" spcFirstLastPara="1" rIns="91400" wrap="square" tIns="91400">
            <a:normAutofit/>
          </a:bodyPr>
          <a:lstStyle>
            <a:lvl1pPr indent="-317500" lvl="0" marL="457200" algn="l">
              <a:lnSpc>
                <a:spcPct val="115000"/>
              </a:lnSpc>
              <a:spcBef>
                <a:spcPts val="0"/>
              </a:spcBef>
              <a:spcAft>
                <a:spcPts val="0"/>
              </a:spcAft>
              <a:buSzPts val="1400"/>
              <a:buChar char="●"/>
              <a:defRPr sz="1400"/>
            </a:lvl1pPr>
            <a:lvl2pPr indent="-317500" lvl="1" marL="914400" algn="l">
              <a:lnSpc>
                <a:spcPct val="115000"/>
              </a:lnSpc>
              <a:spcBef>
                <a:spcPts val="0"/>
              </a:spcBef>
              <a:spcAft>
                <a:spcPts val="0"/>
              </a:spcAft>
              <a:buSzPts val="1400"/>
              <a:buChar char="○"/>
              <a:defRPr sz="1400"/>
            </a:lvl2pPr>
            <a:lvl3pPr indent="-317500" lvl="2" marL="1371600" algn="l">
              <a:lnSpc>
                <a:spcPct val="115000"/>
              </a:lnSpc>
              <a:spcBef>
                <a:spcPts val="0"/>
              </a:spcBef>
              <a:spcAft>
                <a:spcPts val="0"/>
              </a:spcAft>
              <a:buSzPts val="1400"/>
              <a:buChar char="■"/>
              <a:defRPr sz="1400"/>
            </a:lvl3pPr>
            <a:lvl4pPr indent="-317500" lvl="3" marL="1828800" algn="l">
              <a:lnSpc>
                <a:spcPct val="115000"/>
              </a:lnSpc>
              <a:spcBef>
                <a:spcPts val="0"/>
              </a:spcBef>
              <a:spcAft>
                <a:spcPts val="0"/>
              </a:spcAft>
              <a:buSzPts val="1400"/>
              <a:buChar char="●"/>
              <a:defRPr sz="1400"/>
            </a:lvl4pPr>
            <a:lvl5pPr indent="-317500" lvl="4" marL="2286000" algn="l">
              <a:lnSpc>
                <a:spcPct val="115000"/>
              </a:lnSpc>
              <a:spcBef>
                <a:spcPts val="0"/>
              </a:spcBef>
              <a:spcAft>
                <a:spcPts val="0"/>
              </a:spcAft>
              <a:buSzPts val="1400"/>
              <a:buChar char="○"/>
              <a:defRPr sz="14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16" name="Google Shape;16;p23"/>
          <p:cNvSpPr txBox="1"/>
          <p:nvPr>
            <p:ph idx="2" type="body"/>
          </p:nvPr>
        </p:nvSpPr>
        <p:spPr>
          <a:xfrm>
            <a:off x="4832398" y="1152475"/>
            <a:ext cx="3999903" cy="3416400"/>
          </a:xfrm>
          <a:prstGeom prst="rect">
            <a:avLst/>
          </a:prstGeom>
          <a:noFill/>
          <a:ln>
            <a:noFill/>
          </a:ln>
        </p:spPr>
        <p:txBody>
          <a:bodyPr anchorCtr="0" anchor="t" bIns="91400" lIns="91400" spcFirstLastPara="1" rIns="91400" wrap="square" tIns="91400">
            <a:normAutofit/>
          </a:bodyPr>
          <a:lstStyle>
            <a:lvl1pPr indent="-342900" lvl="0" marL="457200" algn="l">
              <a:lnSpc>
                <a:spcPct val="115000"/>
              </a:lnSpc>
              <a:spcBef>
                <a:spcPts val="0"/>
              </a:spcBef>
              <a:spcAft>
                <a:spcPts val="0"/>
              </a:spcAft>
              <a:buSzPts val="18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17" name="Google Shape;17;p23"/>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_ONLY">
  <p:cSld name="CAPTION_ONLY 2">
    <p:spTree>
      <p:nvGrpSpPr>
        <p:cNvPr id="82" name="Shape 82"/>
        <p:cNvGrpSpPr/>
        <p:nvPr/>
      </p:nvGrpSpPr>
      <p:grpSpPr>
        <a:xfrm>
          <a:off x="0" y="0"/>
          <a:ext cx="0" cy="0"/>
          <a:chOff x="0" y="0"/>
          <a:chExt cx="0" cy="0"/>
        </a:xfrm>
      </p:grpSpPr>
      <p:sp>
        <p:nvSpPr>
          <p:cNvPr id="83" name="Google Shape;83;p41"/>
          <p:cNvSpPr txBox="1"/>
          <p:nvPr>
            <p:ph idx="1" type="body"/>
          </p:nvPr>
        </p:nvSpPr>
        <p:spPr>
          <a:xfrm>
            <a:off x="311698" y="4230575"/>
            <a:ext cx="5998804" cy="605102"/>
          </a:xfrm>
          <a:prstGeom prst="rect">
            <a:avLst/>
          </a:prstGeom>
          <a:noFill/>
          <a:ln>
            <a:noFill/>
          </a:ln>
        </p:spPr>
        <p:txBody>
          <a:bodyPr anchorCtr="0" anchor="ctr" bIns="91400" lIns="91400" spcFirstLastPara="1" rIns="91400" wrap="square" tIns="91400">
            <a:normAutofit/>
          </a:bodyPr>
          <a:lstStyle>
            <a:lvl1pPr indent="-228600" lvl="0" marL="457200" algn="l">
              <a:lnSpc>
                <a:spcPct val="100000"/>
              </a:lnSpc>
              <a:spcBef>
                <a:spcPts val="0"/>
              </a:spcBef>
              <a:spcAft>
                <a:spcPts val="0"/>
              </a:spcAft>
              <a:buClr>
                <a:srgbClr val="585858"/>
              </a:buClr>
              <a:buSzPts val="1800"/>
              <a:buNone/>
              <a:defRPr/>
            </a:lvl1pPr>
          </a:lstStyle>
          <a:p/>
        </p:txBody>
      </p:sp>
      <p:sp>
        <p:nvSpPr>
          <p:cNvPr id="84" name="Google Shape;84;p41"/>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_NUMBER">
  <p:cSld name="BIG_NUMBER 2">
    <p:spTree>
      <p:nvGrpSpPr>
        <p:cNvPr id="85" name="Shape 85"/>
        <p:cNvGrpSpPr/>
        <p:nvPr/>
      </p:nvGrpSpPr>
      <p:grpSpPr>
        <a:xfrm>
          <a:off x="0" y="0"/>
          <a:ext cx="0" cy="0"/>
          <a:chOff x="0" y="0"/>
          <a:chExt cx="0" cy="0"/>
        </a:xfrm>
      </p:grpSpPr>
      <p:sp>
        <p:nvSpPr>
          <p:cNvPr id="86" name="Google Shape;86;p42"/>
          <p:cNvSpPr txBox="1"/>
          <p:nvPr>
            <p:ph hasCustomPrompt="1" type="title"/>
          </p:nvPr>
        </p:nvSpPr>
        <p:spPr>
          <a:xfrm>
            <a:off x="311698" y="1106125"/>
            <a:ext cx="8520603" cy="1963500"/>
          </a:xfrm>
          <a:prstGeom prst="rect">
            <a:avLst/>
          </a:prstGeom>
          <a:noFill/>
          <a:ln>
            <a:noFill/>
          </a:ln>
        </p:spPr>
        <p:txBody>
          <a:bodyPr anchorCtr="0" anchor="b" bIns="91400" lIns="91400" spcFirstLastPara="1" rIns="91400" wrap="square" tIns="91400">
            <a:normAutofit/>
          </a:bodyPr>
          <a:lstStyle>
            <a:lvl1pPr lvl="0" algn="ctr">
              <a:lnSpc>
                <a:spcPct val="100000"/>
              </a:lnSpc>
              <a:spcBef>
                <a:spcPts val="0"/>
              </a:spcBef>
              <a:spcAft>
                <a:spcPts val="0"/>
              </a:spcAft>
              <a:buClr>
                <a:srgbClr val="000000"/>
              </a:buClr>
              <a:buSzPts val="12000"/>
              <a:buFont typeface="Arial"/>
              <a:buNone/>
              <a:defRPr sz="120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r>
              <a:t>xx%</a:t>
            </a:r>
          </a:p>
        </p:txBody>
      </p:sp>
      <p:sp>
        <p:nvSpPr>
          <p:cNvPr id="87" name="Google Shape;87;p42"/>
          <p:cNvSpPr txBox="1"/>
          <p:nvPr>
            <p:ph idx="1" type="body"/>
          </p:nvPr>
        </p:nvSpPr>
        <p:spPr>
          <a:xfrm>
            <a:off x="311698" y="3152225"/>
            <a:ext cx="8520603" cy="1300800"/>
          </a:xfrm>
          <a:prstGeom prst="rect">
            <a:avLst/>
          </a:prstGeom>
          <a:noFill/>
          <a:ln>
            <a:noFill/>
          </a:ln>
        </p:spPr>
        <p:txBody>
          <a:bodyPr anchorCtr="0" anchor="t" bIns="91400" lIns="91400" spcFirstLastPara="1" rIns="91400" wrap="square" tIns="91400">
            <a:normAutofit/>
          </a:bodyPr>
          <a:lstStyle>
            <a:lvl1pPr indent="-342900" lvl="0" marL="457200" algn="ctr">
              <a:lnSpc>
                <a:spcPct val="115000"/>
              </a:lnSpc>
              <a:spcBef>
                <a:spcPts val="0"/>
              </a:spcBef>
              <a:spcAft>
                <a:spcPts val="0"/>
              </a:spcAft>
              <a:buSzPts val="1800"/>
              <a:buChar char="●"/>
              <a:defRPr/>
            </a:lvl1pPr>
            <a:lvl2pPr indent="-342900" lvl="1" marL="914400" algn="ctr">
              <a:lnSpc>
                <a:spcPct val="115000"/>
              </a:lnSpc>
              <a:spcBef>
                <a:spcPts val="0"/>
              </a:spcBef>
              <a:spcAft>
                <a:spcPts val="0"/>
              </a:spcAft>
              <a:buSzPts val="1800"/>
              <a:buChar char="○"/>
              <a:defRPr/>
            </a:lvl2pPr>
            <a:lvl3pPr indent="-342900" lvl="2" marL="1371600" algn="ctr">
              <a:lnSpc>
                <a:spcPct val="115000"/>
              </a:lnSpc>
              <a:spcBef>
                <a:spcPts val="0"/>
              </a:spcBef>
              <a:spcAft>
                <a:spcPts val="0"/>
              </a:spcAft>
              <a:buSzPts val="1800"/>
              <a:buChar char="■"/>
              <a:defRPr/>
            </a:lvl3pPr>
            <a:lvl4pPr indent="-342900" lvl="3" marL="1828800" algn="ctr">
              <a:lnSpc>
                <a:spcPct val="115000"/>
              </a:lnSpc>
              <a:spcBef>
                <a:spcPts val="0"/>
              </a:spcBef>
              <a:spcAft>
                <a:spcPts val="0"/>
              </a:spcAft>
              <a:buSzPts val="1800"/>
              <a:buChar char="●"/>
              <a:defRPr/>
            </a:lvl4pPr>
            <a:lvl5pPr indent="-342900" lvl="4" marL="2286000" algn="ctr">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88" name="Google Shape;88;p42"/>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2">
    <p:spTree>
      <p:nvGrpSpPr>
        <p:cNvPr id="89" name="Shape 89"/>
        <p:cNvGrpSpPr/>
        <p:nvPr/>
      </p:nvGrpSpPr>
      <p:grpSpPr>
        <a:xfrm>
          <a:off x="0" y="0"/>
          <a:ext cx="0" cy="0"/>
          <a:chOff x="0" y="0"/>
          <a:chExt cx="0" cy="0"/>
        </a:xfrm>
      </p:grpSpPr>
      <p:sp>
        <p:nvSpPr>
          <p:cNvPr id="90" name="Google Shape;90;p43"/>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
  <p:cSld name="TITLE_AND_BODY 2">
    <p:spTree>
      <p:nvGrpSpPr>
        <p:cNvPr id="18" name="Shape 18"/>
        <p:cNvGrpSpPr/>
        <p:nvPr/>
      </p:nvGrpSpPr>
      <p:grpSpPr>
        <a:xfrm>
          <a:off x="0" y="0"/>
          <a:ext cx="0" cy="0"/>
          <a:chOff x="0" y="0"/>
          <a:chExt cx="0" cy="0"/>
        </a:xfrm>
      </p:grpSpPr>
      <p:sp>
        <p:nvSpPr>
          <p:cNvPr id="19" name="Google Shape;19;p24"/>
          <p:cNvSpPr txBox="1"/>
          <p:nvPr>
            <p:ph type="title"/>
          </p:nvPr>
        </p:nvSpPr>
        <p:spPr>
          <a:xfrm>
            <a:off x="311698" y="445025"/>
            <a:ext cx="8520603" cy="5727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20" name="Google Shape;20;p24"/>
          <p:cNvSpPr txBox="1"/>
          <p:nvPr>
            <p:ph idx="1" type="body"/>
          </p:nvPr>
        </p:nvSpPr>
        <p:spPr>
          <a:xfrm>
            <a:off x="311698" y="1152475"/>
            <a:ext cx="8520603" cy="3416400"/>
          </a:xfrm>
          <a:prstGeom prst="rect">
            <a:avLst/>
          </a:prstGeom>
          <a:noFill/>
          <a:ln>
            <a:noFill/>
          </a:ln>
        </p:spPr>
        <p:txBody>
          <a:bodyPr anchorCtr="0" anchor="t" bIns="91400" lIns="91400" spcFirstLastPara="1" rIns="91400" wrap="square" tIns="91400">
            <a:normAutofit/>
          </a:bodyPr>
          <a:lstStyle>
            <a:lvl1pPr indent="-342900" lvl="0" marL="457200" algn="l">
              <a:lnSpc>
                <a:spcPct val="115000"/>
              </a:lnSpc>
              <a:spcBef>
                <a:spcPts val="0"/>
              </a:spcBef>
              <a:spcAft>
                <a:spcPts val="0"/>
              </a:spcAft>
              <a:buSzPts val="18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21" name="Google Shape;21;p24"/>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sp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TWO_COLUMNS">
  <p:cSld name="TITLE_AND_TWO_COLUMNS 2">
    <p:spTree>
      <p:nvGrpSpPr>
        <p:cNvPr id="22" name="Shape 22"/>
        <p:cNvGrpSpPr/>
        <p:nvPr/>
      </p:nvGrpSpPr>
      <p:grpSpPr>
        <a:xfrm>
          <a:off x="0" y="0"/>
          <a:ext cx="0" cy="0"/>
          <a:chOff x="0" y="0"/>
          <a:chExt cx="0" cy="0"/>
        </a:xfrm>
      </p:grpSpPr>
      <p:sp>
        <p:nvSpPr>
          <p:cNvPr id="23" name="Google Shape;23;p25"/>
          <p:cNvSpPr txBox="1"/>
          <p:nvPr>
            <p:ph type="title"/>
          </p:nvPr>
        </p:nvSpPr>
        <p:spPr>
          <a:xfrm>
            <a:off x="311698" y="445025"/>
            <a:ext cx="8520603" cy="5727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24" name="Google Shape;24;p25"/>
          <p:cNvSpPr txBox="1"/>
          <p:nvPr>
            <p:ph idx="1" type="body"/>
          </p:nvPr>
        </p:nvSpPr>
        <p:spPr>
          <a:xfrm>
            <a:off x="311698" y="1152475"/>
            <a:ext cx="3999903" cy="3416400"/>
          </a:xfrm>
          <a:prstGeom prst="rect">
            <a:avLst/>
          </a:prstGeom>
          <a:noFill/>
          <a:ln>
            <a:noFill/>
          </a:ln>
        </p:spPr>
        <p:txBody>
          <a:bodyPr anchorCtr="0" anchor="t" bIns="91400" lIns="91400" spcFirstLastPara="1" rIns="91400" wrap="square" tIns="91400">
            <a:normAutofit/>
          </a:bodyPr>
          <a:lstStyle>
            <a:lvl1pPr indent="-317500" lvl="0" marL="457200" algn="l">
              <a:lnSpc>
                <a:spcPct val="115000"/>
              </a:lnSpc>
              <a:spcBef>
                <a:spcPts val="0"/>
              </a:spcBef>
              <a:spcAft>
                <a:spcPts val="0"/>
              </a:spcAft>
              <a:buSzPts val="1400"/>
              <a:buChar char="●"/>
              <a:defRPr sz="1400"/>
            </a:lvl1pPr>
            <a:lvl2pPr indent="-317500" lvl="1" marL="914400" algn="l">
              <a:lnSpc>
                <a:spcPct val="115000"/>
              </a:lnSpc>
              <a:spcBef>
                <a:spcPts val="0"/>
              </a:spcBef>
              <a:spcAft>
                <a:spcPts val="0"/>
              </a:spcAft>
              <a:buSzPts val="1400"/>
              <a:buChar char="○"/>
              <a:defRPr sz="1400"/>
            </a:lvl2pPr>
            <a:lvl3pPr indent="-317500" lvl="2" marL="1371600" algn="l">
              <a:lnSpc>
                <a:spcPct val="115000"/>
              </a:lnSpc>
              <a:spcBef>
                <a:spcPts val="0"/>
              </a:spcBef>
              <a:spcAft>
                <a:spcPts val="0"/>
              </a:spcAft>
              <a:buSzPts val="1400"/>
              <a:buChar char="■"/>
              <a:defRPr sz="1400"/>
            </a:lvl3pPr>
            <a:lvl4pPr indent="-317500" lvl="3" marL="1828800" algn="l">
              <a:lnSpc>
                <a:spcPct val="115000"/>
              </a:lnSpc>
              <a:spcBef>
                <a:spcPts val="0"/>
              </a:spcBef>
              <a:spcAft>
                <a:spcPts val="0"/>
              </a:spcAft>
              <a:buSzPts val="1400"/>
              <a:buChar char="●"/>
              <a:defRPr sz="1400"/>
            </a:lvl4pPr>
            <a:lvl5pPr indent="-317500" lvl="4" marL="2286000" algn="l">
              <a:lnSpc>
                <a:spcPct val="115000"/>
              </a:lnSpc>
              <a:spcBef>
                <a:spcPts val="0"/>
              </a:spcBef>
              <a:spcAft>
                <a:spcPts val="0"/>
              </a:spcAft>
              <a:buSzPts val="1400"/>
              <a:buChar char="○"/>
              <a:defRPr sz="14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25" name="Google Shape;25;p25"/>
          <p:cNvSpPr txBox="1"/>
          <p:nvPr>
            <p:ph idx="2" type="body"/>
          </p:nvPr>
        </p:nvSpPr>
        <p:spPr>
          <a:xfrm>
            <a:off x="4832398" y="1152475"/>
            <a:ext cx="3999903" cy="3416400"/>
          </a:xfrm>
          <a:prstGeom prst="rect">
            <a:avLst/>
          </a:prstGeom>
          <a:noFill/>
          <a:ln>
            <a:noFill/>
          </a:ln>
        </p:spPr>
        <p:txBody>
          <a:bodyPr anchorCtr="0" anchor="t" bIns="91400" lIns="91400" spcFirstLastPara="1" rIns="91400" wrap="square" tIns="91400">
            <a:normAutofit/>
          </a:bodyPr>
          <a:lstStyle>
            <a:lvl1pPr indent="-342900" lvl="0" marL="457200" algn="l">
              <a:lnSpc>
                <a:spcPct val="115000"/>
              </a:lnSpc>
              <a:spcBef>
                <a:spcPts val="0"/>
              </a:spcBef>
              <a:spcAft>
                <a:spcPts val="0"/>
              </a:spcAft>
              <a:buSzPts val="18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26" name="Google Shape;26;p25"/>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27" name="Shape 27"/>
        <p:cNvGrpSpPr/>
        <p:nvPr/>
      </p:nvGrpSpPr>
      <p:grpSpPr>
        <a:xfrm>
          <a:off x="0" y="0"/>
          <a:ext cx="0" cy="0"/>
          <a:chOff x="0" y="0"/>
          <a:chExt cx="0" cy="0"/>
        </a:xfrm>
      </p:grpSpPr>
      <p:sp>
        <p:nvSpPr>
          <p:cNvPr id="28" name="Google Shape;28;p26"/>
          <p:cNvSpPr txBox="1"/>
          <p:nvPr>
            <p:ph type="title"/>
          </p:nvPr>
        </p:nvSpPr>
        <p:spPr>
          <a:xfrm>
            <a:off x="311708" y="744573"/>
            <a:ext cx="8520601" cy="2052603"/>
          </a:xfrm>
          <a:prstGeom prst="rect">
            <a:avLst/>
          </a:prstGeom>
          <a:noFill/>
          <a:ln>
            <a:noFill/>
          </a:ln>
        </p:spPr>
        <p:txBody>
          <a:bodyPr anchorCtr="0" anchor="b" bIns="91400" lIns="91400" spcFirstLastPara="1" rIns="91400" wrap="square" tIns="91400">
            <a:normAutofit/>
          </a:bodyPr>
          <a:lstStyle>
            <a:lvl1pPr lvl="0" algn="ctr">
              <a:lnSpc>
                <a:spcPct val="100000"/>
              </a:lnSpc>
              <a:spcBef>
                <a:spcPts val="0"/>
              </a:spcBef>
              <a:spcAft>
                <a:spcPts val="0"/>
              </a:spcAft>
              <a:buClr>
                <a:srgbClr val="000000"/>
              </a:buClr>
              <a:buSzPts val="5200"/>
              <a:buFont typeface="Arial"/>
              <a:buNone/>
              <a:defRPr sz="5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29" name="Google Shape;29;p26"/>
          <p:cNvSpPr txBox="1"/>
          <p:nvPr>
            <p:ph idx="1" type="body"/>
          </p:nvPr>
        </p:nvSpPr>
        <p:spPr>
          <a:xfrm>
            <a:off x="311698" y="2834125"/>
            <a:ext cx="8520603" cy="792602"/>
          </a:xfrm>
          <a:prstGeom prst="rect">
            <a:avLst/>
          </a:prstGeom>
          <a:noFill/>
          <a:ln>
            <a:noFill/>
          </a:ln>
        </p:spPr>
        <p:txBody>
          <a:bodyPr anchorCtr="0" anchor="t" bIns="91400" lIns="91400" spcFirstLastPara="1" rIns="91400" wrap="square" tIns="91400">
            <a:normAutofit/>
          </a:bodyPr>
          <a:lstStyle>
            <a:lvl1pPr indent="-228600" lvl="0" marL="457200" algn="ctr">
              <a:lnSpc>
                <a:spcPct val="100000"/>
              </a:lnSpc>
              <a:spcBef>
                <a:spcPts val="0"/>
              </a:spcBef>
              <a:spcAft>
                <a:spcPts val="0"/>
              </a:spcAft>
              <a:buClr>
                <a:srgbClr val="585858"/>
              </a:buClr>
              <a:buSzPts val="2800"/>
              <a:buFont typeface="Arial"/>
              <a:buNone/>
              <a:defRPr sz="2800"/>
            </a:lvl1pPr>
            <a:lvl2pPr indent="-228600" lvl="1" marL="914400" algn="ctr">
              <a:lnSpc>
                <a:spcPct val="100000"/>
              </a:lnSpc>
              <a:spcBef>
                <a:spcPts val="0"/>
              </a:spcBef>
              <a:spcAft>
                <a:spcPts val="0"/>
              </a:spcAft>
              <a:buClr>
                <a:srgbClr val="585858"/>
              </a:buClr>
              <a:buSzPts val="2800"/>
              <a:buFont typeface="Arial"/>
              <a:buNone/>
              <a:defRPr sz="2800"/>
            </a:lvl2pPr>
            <a:lvl3pPr indent="-228600" lvl="2" marL="1371600" algn="ctr">
              <a:lnSpc>
                <a:spcPct val="100000"/>
              </a:lnSpc>
              <a:spcBef>
                <a:spcPts val="0"/>
              </a:spcBef>
              <a:spcAft>
                <a:spcPts val="0"/>
              </a:spcAft>
              <a:buClr>
                <a:srgbClr val="585858"/>
              </a:buClr>
              <a:buSzPts val="2800"/>
              <a:buFont typeface="Arial"/>
              <a:buNone/>
              <a:defRPr sz="2800"/>
            </a:lvl3pPr>
            <a:lvl4pPr indent="-228600" lvl="3" marL="1828800" algn="ctr">
              <a:lnSpc>
                <a:spcPct val="100000"/>
              </a:lnSpc>
              <a:spcBef>
                <a:spcPts val="0"/>
              </a:spcBef>
              <a:spcAft>
                <a:spcPts val="0"/>
              </a:spcAft>
              <a:buClr>
                <a:srgbClr val="585858"/>
              </a:buClr>
              <a:buSzPts val="2800"/>
              <a:buFont typeface="Arial"/>
              <a:buNone/>
              <a:defRPr sz="2800"/>
            </a:lvl4pPr>
            <a:lvl5pPr indent="-228600" lvl="4" marL="2286000" algn="ctr">
              <a:lnSpc>
                <a:spcPct val="100000"/>
              </a:lnSpc>
              <a:spcBef>
                <a:spcPts val="0"/>
              </a:spcBef>
              <a:spcAft>
                <a:spcPts val="0"/>
              </a:spcAft>
              <a:buClr>
                <a:srgbClr val="585858"/>
              </a:buClr>
              <a:buSzPts val="2800"/>
              <a:buFont typeface="Arial"/>
              <a:buNone/>
              <a:defRPr sz="28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30" name="Google Shape;30;p26"/>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type="secHead">
  <p:cSld name="SECTION_HEADER">
    <p:spTree>
      <p:nvGrpSpPr>
        <p:cNvPr id="31" name="Shape 31"/>
        <p:cNvGrpSpPr/>
        <p:nvPr/>
      </p:nvGrpSpPr>
      <p:grpSpPr>
        <a:xfrm>
          <a:off x="0" y="0"/>
          <a:ext cx="0" cy="0"/>
          <a:chOff x="0" y="0"/>
          <a:chExt cx="0" cy="0"/>
        </a:xfrm>
      </p:grpSpPr>
      <p:sp>
        <p:nvSpPr>
          <p:cNvPr id="32" name="Google Shape;32;p27"/>
          <p:cNvSpPr txBox="1"/>
          <p:nvPr>
            <p:ph type="title"/>
          </p:nvPr>
        </p:nvSpPr>
        <p:spPr>
          <a:xfrm>
            <a:off x="311698" y="2150848"/>
            <a:ext cx="8520603" cy="841802"/>
          </a:xfrm>
          <a:prstGeom prst="rect">
            <a:avLst/>
          </a:prstGeom>
          <a:noFill/>
          <a:ln>
            <a:noFill/>
          </a:ln>
        </p:spPr>
        <p:txBody>
          <a:bodyPr anchorCtr="0" anchor="ctr" bIns="91400" lIns="91400" spcFirstLastPara="1" rIns="91400" wrap="square" tIns="91400">
            <a:normAutofit/>
          </a:bodyPr>
          <a:lstStyle>
            <a:lvl1pPr lvl="0" algn="ctr">
              <a:lnSpc>
                <a:spcPct val="100000"/>
              </a:lnSpc>
              <a:spcBef>
                <a:spcPts val="0"/>
              </a:spcBef>
              <a:spcAft>
                <a:spcPts val="0"/>
              </a:spcAft>
              <a:buClr>
                <a:srgbClr val="000000"/>
              </a:buClr>
              <a:buSzPts val="3600"/>
              <a:buFont typeface="Arial"/>
              <a:buNone/>
              <a:defRPr sz="36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33" name="Google Shape;33;p27"/>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
  <p:cSld name="TITLE_AND_BODY 3">
    <p:spTree>
      <p:nvGrpSpPr>
        <p:cNvPr id="34" name="Shape 34"/>
        <p:cNvGrpSpPr/>
        <p:nvPr/>
      </p:nvGrpSpPr>
      <p:grpSpPr>
        <a:xfrm>
          <a:off x="0" y="0"/>
          <a:ext cx="0" cy="0"/>
          <a:chOff x="0" y="0"/>
          <a:chExt cx="0" cy="0"/>
        </a:xfrm>
      </p:grpSpPr>
      <p:sp>
        <p:nvSpPr>
          <p:cNvPr id="35" name="Google Shape;35;p28"/>
          <p:cNvSpPr txBox="1"/>
          <p:nvPr>
            <p:ph type="title"/>
          </p:nvPr>
        </p:nvSpPr>
        <p:spPr>
          <a:xfrm>
            <a:off x="311698" y="445025"/>
            <a:ext cx="8520603" cy="5727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36" name="Google Shape;36;p28"/>
          <p:cNvSpPr txBox="1"/>
          <p:nvPr>
            <p:ph idx="1" type="body"/>
          </p:nvPr>
        </p:nvSpPr>
        <p:spPr>
          <a:xfrm>
            <a:off x="311698" y="1152475"/>
            <a:ext cx="8520603" cy="3416400"/>
          </a:xfrm>
          <a:prstGeom prst="rect">
            <a:avLst/>
          </a:prstGeom>
          <a:noFill/>
          <a:ln>
            <a:noFill/>
          </a:ln>
        </p:spPr>
        <p:txBody>
          <a:bodyPr anchorCtr="0" anchor="t" bIns="91400" lIns="91400" spcFirstLastPara="1" rIns="91400" wrap="square" tIns="91400">
            <a:normAutofit/>
          </a:bodyPr>
          <a:lstStyle>
            <a:lvl1pPr indent="-342900" lvl="0" marL="457200" algn="l">
              <a:lnSpc>
                <a:spcPct val="115000"/>
              </a:lnSpc>
              <a:spcBef>
                <a:spcPts val="0"/>
              </a:spcBef>
              <a:spcAft>
                <a:spcPts val="0"/>
              </a:spcAft>
              <a:buSzPts val="18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37" name="Google Shape;37;p28"/>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ONLY" type="titleOnly">
  <p:cSld name="TITLE_ONLY">
    <p:spTree>
      <p:nvGrpSpPr>
        <p:cNvPr id="38" name="Shape 38"/>
        <p:cNvGrpSpPr/>
        <p:nvPr/>
      </p:nvGrpSpPr>
      <p:grpSpPr>
        <a:xfrm>
          <a:off x="0" y="0"/>
          <a:ext cx="0" cy="0"/>
          <a:chOff x="0" y="0"/>
          <a:chExt cx="0" cy="0"/>
        </a:xfrm>
      </p:grpSpPr>
      <p:sp>
        <p:nvSpPr>
          <p:cNvPr id="39" name="Google Shape;39;p29"/>
          <p:cNvSpPr txBox="1"/>
          <p:nvPr>
            <p:ph type="title"/>
          </p:nvPr>
        </p:nvSpPr>
        <p:spPr>
          <a:xfrm>
            <a:off x="311698" y="445025"/>
            <a:ext cx="8520603" cy="572702"/>
          </a:xfrm>
          <a:prstGeom prst="rect">
            <a:avLst/>
          </a:prstGeom>
          <a:noFill/>
          <a:ln>
            <a:noFill/>
          </a:ln>
        </p:spPr>
        <p:txBody>
          <a:bodyPr anchorCtr="0" anchor="t" bIns="91400" lIns="91400" spcFirstLastPara="1" rIns="91400" wrap="square" tIns="9140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40" name="Google Shape;40;p29"/>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_COLUMN_TEXT">
  <p:cSld name="ONE_COLUMN_TEXT">
    <p:spTree>
      <p:nvGrpSpPr>
        <p:cNvPr id="41" name="Shape 41"/>
        <p:cNvGrpSpPr/>
        <p:nvPr/>
      </p:nvGrpSpPr>
      <p:grpSpPr>
        <a:xfrm>
          <a:off x="0" y="0"/>
          <a:ext cx="0" cy="0"/>
          <a:chOff x="0" y="0"/>
          <a:chExt cx="0" cy="0"/>
        </a:xfrm>
      </p:grpSpPr>
      <p:sp>
        <p:nvSpPr>
          <p:cNvPr id="42" name="Google Shape;42;p30"/>
          <p:cNvSpPr txBox="1"/>
          <p:nvPr>
            <p:ph type="title"/>
          </p:nvPr>
        </p:nvSpPr>
        <p:spPr>
          <a:xfrm>
            <a:off x="311698" y="555600"/>
            <a:ext cx="2808003" cy="755700"/>
          </a:xfrm>
          <a:prstGeom prst="rect">
            <a:avLst/>
          </a:prstGeom>
          <a:noFill/>
          <a:ln>
            <a:noFill/>
          </a:ln>
        </p:spPr>
        <p:txBody>
          <a:bodyPr anchorCtr="0" anchor="b" bIns="91400" lIns="91400" spcFirstLastPara="1" rIns="91400" wrap="square" tIns="91400">
            <a:normAutofit/>
          </a:bodyPr>
          <a:lstStyle>
            <a:lvl1pPr lvl="0" algn="l">
              <a:lnSpc>
                <a:spcPct val="100000"/>
              </a:lnSpc>
              <a:spcBef>
                <a:spcPts val="0"/>
              </a:spcBef>
              <a:spcAft>
                <a:spcPts val="0"/>
              </a:spcAft>
              <a:buClr>
                <a:srgbClr val="000000"/>
              </a:buClr>
              <a:buSzPts val="2400"/>
              <a:buFont typeface="Arial"/>
              <a:buNone/>
              <a:defRPr sz="24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43" name="Google Shape;43;p30"/>
          <p:cNvSpPr txBox="1"/>
          <p:nvPr>
            <p:ph idx="1" type="body"/>
          </p:nvPr>
        </p:nvSpPr>
        <p:spPr>
          <a:xfrm>
            <a:off x="311698" y="1389598"/>
            <a:ext cx="2808003" cy="3179403"/>
          </a:xfrm>
          <a:prstGeom prst="rect">
            <a:avLst/>
          </a:prstGeom>
          <a:noFill/>
          <a:ln>
            <a:noFill/>
          </a:ln>
        </p:spPr>
        <p:txBody>
          <a:bodyPr anchorCtr="0" anchor="t" bIns="91400" lIns="91400" spcFirstLastPara="1" rIns="91400" wrap="square" tIns="91400">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44" name="Google Shape;44;p30"/>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1pPr>
            <a:lvl2pPr indent="0" lvl="1"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2pPr>
            <a:lvl3pPr indent="0" lvl="2"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3pPr>
            <a:lvl4pPr indent="0" lvl="3"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4pPr>
            <a:lvl5pPr indent="0" lvl="4"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5pPr>
            <a:lvl6pPr indent="0" lvl="5"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6pPr>
            <a:lvl7pPr indent="0" lvl="6"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7pPr>
            <a:lvl8pPr indent="0" lvl="7"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8pPr>
            <a:lvl9pPr indent="0" lvl="8" marL="0" algn="r">
              <a:lnSpc>
                <a:spcPct val="100000"/>
              </a:lnSpc>
              <a:spcBef>
                <a:spcPts val="0"/>
              </a:spcBef>
              <a:spcAft>
                <a:spcPts val="0"/>
              </a:spcAft>
              <a:buClr>
                <a:srgbClr val="585858"/>
              </a:buClr>
              <a:buSzPts val="1000"/>
              <a:buFont typeface="Arial"/>
              <a:buNone/>
              <a:defRPr sz="1000">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21"/>
          <p:cNvSpPr txBox="1"/>
          <p:nvPr>
            <p:ph type="title"/>
          </p:nvPr>
        </p:nvSpPr>
        <p:spPr>
          <a:xfrm>
            <a:off x="311698" y="445025"/>
            <a:ext cx="8520603" cy="572702"/>
          </a:xfrm>
          <a:prstGeom prst="rect">
            <a:avLst/>
          </a:prstGeom>
          <a:noFill/>
          <a:ln>
            <a:noFill/>
          </a:ln>
        </p:spPr>
        <p:txBody>
          <a:bodyPr anchorCtr="0" anchor="t" bIns="91400" lIns="91400" spcFirstLastPara="1" rIns="91400" wrap="square" tIns="91400">
            <a:normAutofit/>
          </a:bodyPr>
          <a:lstStyle>
            <a:lvl1pPr lvl="0"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sp>
        <p:nvSpPr>
          <p:cNvPr id="7" name="Google Shape;7;p21"/>
          <p:cNvSpPr txBox="1"/>
          <p:nvPr>
            <p:ph idx="1" type="body"/>
          </p:nvPr>
        </p:nvSpPr>
        <p:spPr>
          <a:xfrm>
            <a:off x="311698" y="1152475"/>
            <a:ext cx="8520603" cy="3416400"/>
          </a:xfrm>
          <a:prstGeom prst="rect">
            <a:avLst/>
          </a:prstGeom>
          <a:noFill/>
          <a:ln>
            <a:noFill/>
          </a:ln>
        </p:spPr>
        <p:txBody>
          <a:bodyPr anchorCtr="0" anchor="t" bIns="91400" lIns="91400" spcFirstLastPara="1" rIns="91400" wrap="square" tIns="91400">
            <a:normAutofit/>
          </a:bodyPr>
          <a:lstStyle>
            <a:lvl1pPr indent="-342900" lvl="0" marL="4572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1pPr>
            <a:lvl2pPr indent="-342900" lvl="1" marL="9144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2pPr>
            <a:lvl3pPr indent="-342900" lvl="2" marL="13716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3pPr>
            <a:lvl4pPr indent="-342900" lvl="3" marL="18288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4pPr>
            <a:lvl5pPr indent="-342900" lvl="4" marL="22860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5pPr>
            <a:lvl6pPr indent="-342900" lvl="5" marL="27432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6pPr>
            <a:lvl7pPr indent="-342900" lvl="6" marL="32004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7pPr>
            <a:lvl8pPr indent="-342900" lvl="7" marL="36576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8pPr>
            <a:lvl9pPr indent="-342900" lvl="8" marL="4114800" marR="0" rtl="0" algn="l">
              <a:lnSpc>
                <a:spcPct val="115000"/>
              </a:lnSpc>
              <a:spcBef>
                <a:spcPts val="0"/>
              </a:spcBef>
              <a:spcAft>
                <a:spcPts val="0"/>
              </a:spcAft>
              <a:buClr>
                <a:srgbClr val="585858"/>
              </a:buClr>
              <a:buSzPts val="1800"/>
              <a:buFont typeface="Arial"/>
              <a:buChar char="■"/>
              <a:defRPr b="0" i="0" sz="1800" u="none" cap="none" strike="noStrike">
                <a:solidFill>
                  <a:srgbClr val="585858"/>
                </a:solidFill>
                <a:latin typeface="Arial"/>
                <a:ea typeface="Arial"/>
                <a:cs typeface="Arial"/>
                <a:sym typeface="Arial"/>
              </a:defRPr>
            </a:lvl9pPr>
          </a:lstStyle>
          <a:p/>
        </p:txBody>
      </p:sp>
      <p:sp>
        <p:nvSpPr>
          <p:cNvPr id="8" name="Google Shape;8;p21"/>
          <p:cNvSpPr txBox="1"/>
          <p:nvPr>
            <p:ph idx="12" type="sldNum"/>
          </p:nvPr>
        </p:nvSpPr>
        <p:spPr>
          <a:xfrm>
            <a:off x="8684348" y="4700820"/>
            <a:ext cx="336812" cy="318394"/>
          </a:xfrm>
          <a:prstGeom prst="rect">
            <a:avLst/>
          </a:prstGeom>
          <a:noFill/>
          <a:ln>
            <a:noFill/>
          </a:ln>
        </p:spPr>
        <p:txBody>
          <a:bodyPr anchorCtr="0" anchor="ctr" bIns="91400" lIns="91400" spcFirstLastPara="1" rIns="91400" wrap="square" tIns="91400">
            <a:normAutofit/>
          </a:bodyPr>
          <a:lstStyle>
            <a:lvl1pPr indent="0" lvl="0"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1pPr>
            <a:lvl2pPr indent="0" lvl="1"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2pPr>
            <a:lvl3pPr indent="0" lvl="2"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3pPr>
            <a:lvl4pPr indent="0" lvl="3"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4pPr>
            <a:lvl5pPr indent="0" lvl="4"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5pPr>
            <a:lvl6pPr indent="0" lvl="5"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6pPr>
            <a:lvl7pPr indent="0" lvl="6"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7pPr>
            <a:lvl8pPr indent="0" lvl="7"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8pPr>
            <a:lvl9pPr indent="0" lvl="8" marL="0" marR="0" rtl="0" algn="r">
              <a:lnSpc>
                <a:spcPct val="100000"/>
              </a:lnSpc>
              <a:spcBef>
                <a:spcPts val="0"/>
              </a:spcBef>
              <a:spcAft>
                <a:spcPts val="0"/>
              </a:spcAft>
              <a:buClr>
                <a:srgbClr val="585858"/>
              </a:buClr>
              <a:buSzPts val="1000"/>
              <a:buFont typeface="Arial"/>
              <a:buNone/>
              <a:defRPr b="0" i="0" sz="1000" u="none" cap="none" strike="noStrike">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rzhang662@gatech.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0.png"/><Relationship Id="rId4" Type="http://schemas.openxmlformats.org/officeDocument/2006/relationships/image" Target="../media/image21.png"/><Relationship Id="rId9" Type="http://schemas.openxmlformats.org/officeDocument/2006/relationships/image" Target="../media/image15.png"/><Relationship Id="rId5" Type="http://schemas.openxmlformats.org/officeDocument/2006/relationships/image" Target="../media/image22.png"/><Relationship Id="rId6" Type="http://schemas.openxmlformats.org/officeDocument/2006/relationships/image" Target="../media/image26.png"/><Relationship Id="rId7" Type="http://schemas.openxmlformats.org/officeDocument/2006/relationships/image" Target="../media/image23.png"/><Relationship Id="rId8"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8.png"/><Relationship Id="rId4" Type="http://schemas.openxmlformats.org/officeDocument/2006/relationships/image" Target="../media/image27.png"/><Relationship Id="rId5" Type="http://schemas.openxmlformats.org/officeDocument/2006/relationships/image" Target="../media/image25.png"/><Relationship Id="rId6"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8.png"/><Relationship Id="rId4" Type="http://schemas.openxmlformats.org/officeDocument/2006/relationships/image" Target="../media/image17.png"/><Relationship Id="rId5"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
          <p:cNvSpPr txBox="1"/>
          <p:nvPr>
            <p:ph type="title"/>
          </p:nvPr>
        </p:nvSpPr>
        <p:spPr>
          <a:xfrm>
            <a:off x="311707" y="230475"/>
            <a:ext cx="8520602" cy="2052598"/>
          </a:xfrm>
          <a:prstGeom prst="rect">
            <a:avLst/>
          </a:prstGeom>
          <a:noFill/>
          <a:ln>
            <a:noFill/>
          </a:ln>
        </p:spPr>
        <p:txBody>
          <a:bodyPr anchorCtr="0" anchor="b" bIns="91400" lIns="91400" spcFirstLastPara="1" rIns="91400" wrap="square" tIns="91400">
            <a:normAutofit/>
          </a:bodyPr>
          <a:lstStyle/>
          <a:p>
            <a:pPr indent="0" lvl="0" marL="0" rtl="0" algn="ctr">
              <a:lnSpc>
                <a:spcPct val="100000"/>
              </a:lnSpc>
              <a:spcBef>
                <a:spcPts val="0"/>
              </a:spcBef>
              <a:spcAft>
                <a:spcPts val="0"/>
              </a:spcAft>
              <a:buClr>
                <a:srgbClr val="000000"/>
              </a:buClr>
              <a:buSzPts val="5200"/>
              <a:buFont typeface="Arial"/>
              <a:buNone/>
            </a:pPr>
            <a:r>
              <a:rPr lang="en-US" sz="5200"/>
              <a:t>CS 4476/6476 Project 2</a:t>
            </a:r>
            <a:endParaRPr/>
          </a:p>
        </p:txBody>
      </p:sp>
      <p:sp>
        <p:nvSpPr>
          <p:cNvPr id="96" name="Google Shape;96;p1"/>
          <p:cNvSpPr txBox="1"/>
          <p:nvPr>
            <p:ph idx="1" type="body"/>
          </p:nvPr>
        </p:nvSpPr>
        <p:spPr>
          <a:xfrm>
            <a:off x="311699" y="2320025"/>
            <a:ext cx="8520602" cy="1797302"/>
          </a:xfrm>
          <a:prstGeom prst="rect">
            <a:avLst/>
          </a:prstGeom>
          <a:noFill/>
          <a:ln>
            <a:noFill/>
          </a:ln>
        </p:spPr>
        <p:txBody>
          <a:bodyPr anchorCtr="0" anchor="t" bIns="91400" lIns="91400" spcFirstLastPara="1" rIns="91400" wrap="square" tIns="91400">
            <a:normAutofit lnSpcReduction="20000"/>
          </a:bodyPr>
          <a:lstStyle/>
          <a:p>
            <a:pPr indent="0" lvl="0" marL="0" rtl="0" algn="ctr">
              <a:lnSpc>
                <a:spcPct val="90000"/>
              </a:lnSpc>
              <a:spcBef>
                <a:spcPts val="0"/>
              </a:spcBef>
              <a:spcAft>
                <a:spcPts val="0"/>
              </a:spcAft>
              <a:buSzPts val="2800"/>
              <a:buNone/>
            </a:pPr>
            <a:r>
              <a:rPr lang="en-US"/>
              <a:t>Rushan Zhang</a:t>
            </a:r>
            <a:endParaRPr/>
          </a:p>
          <a:p>
            <a:pPr indent="0" lvl="0" marL="0" rtl="0" algn="ctr">
              <a:lnSpc>
                <a:spcPct val="90000"/>
              </a:lnSpc>
              <a:spcBef>
                <a:spcPts val="0"/>
              </a:spcBef>
              <a:spcAft>
                <a:spcPts val="0"/>
              </a:spcAft>
              <a:buSzPts val="2800"/>
              <a:buNone/>
            </a:pPr>
            <a:r>
              <a:rPr lang="en-US" u="sng">
                <a:solidFill>
                  <a:schemeClr val="hlink"/>
                </a:solidFill>
                <a:hlinkClick r:id="rId3"/>
              </a:rPr>
              <a:t>rzhang662@gatech.edu</a:t>
            </a:r>
            <a:endParaRPr/>
          </a:p>
          <a:p>
            <a:pPr indent="0" lvl="0" marL="0" rtl="0" algn="ctr">
              <a:lnSpc>
                <a:spcPct val="90000"/>
              </a:lnSpc>
              <a:spcBef>
                <a:spcPts val="0"/>
              </a:spcBef>
              <a:spcAft>
                <a:spcPts val="0"/>
              </a:spcAft>
              <a:buSzPts val="2800"/>
              <a:buNone/>
            </a:pPr>
            <a:r>
              <a:rPr lang="en-US"/>
              <a:t>rzhangbq@ust.hk</a:t>
            </a:r>
            <a:endParaRPr/>
          </a:p>
          <a:p>
            <a:pPr indent="0" lvl="0" marL="0" rtl="0" algn="ctr">
              <a:lnSpc>
                <a:spcPct val="90000"/>
              </a:lnSpc>
              <a:spcBef>
                <a:spcPts val="0"/>
              </a:spcBef>
              <a:spcAft>
                <a:spcPts val="0"/>
              </a:spcAft>
              <a:buSzPts val="2800"/>
              <a:buNone/>
            </a:pPr>
            <a:r>
              <a:rPr lang="en-US"/>
              <a:t>rzhang662</a:t>
            </a:r>
            <a:endParaRPr/>
          </a:p>
          <a:p>
            <a:pPr indent="0" lvl="0" marL="0" rtl="0" algn="ctr">
              <a:lnSpc>
                <a:spcPct val="90000"/>
              </a:lnSpc>
              <a:spcBef>
                <a:spcPts val="0"/>
              </a:spcBef>
              <a:spcAft>
                <a:spcPts val="0"/>
              </a:spcAft>
              <a:buSzPts val="2800"/>
              <a:buNone/>
            </a:pPr>
            <a:r>
              <a:rPr lang="en-US"/>
              <a:t>903849603</a:t>
            </a:r>
            <a:endParaRPr/>
          </a:p>
        </p:txBody>
      </p:sp>
      <p:sp>
        <p:nvSpPr>
          <p:cNvPr id="97" name="Google Shape;97;p1"/>
          <p:cNvSpPr txBox="1"/>
          <p:nvPr/>
        </p:nvSpPr>
        <p:spPr>
          <a:xfrm>
            <a:off x="331300" y="4428425"/>
            <a:ext cx="636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Discussed with Shuangyue Cheng (email: katcheng@gatech.edu)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0"/>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3: Feature matching</a:t>
            </a:r>
            <a:endParaRPr/>
          </a:p>
        </p:txBody>
      </p:sp>
      <p:sp>
        <p:nvSpPr>
          <p:cNvPr id="168" name="Google Shape;168;p10"/>
          <p:cNvSpPr txBox="1"/>
          <p:nvPr>
            <p:ph idx="1" type="body"/>
          </p:nvPr>
        </p:nvSpPr>
        <p:spPr>
          <a:xfrm>
            <a:off x="311699" y="1152475"/>
            <a:ext cx="39999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[insert visualization of matches for Gaudi image pair from proj2.ipynb here]</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rPr lang="en-US" sz="1400"/>
              <a:t># matches: </a:t>
            </a:r>
            <a:r>
              <a:rPr lang="en-US"/>
              <a:t>13</a:t>
            </a:r>
            <a:endParaRPr/>
          </a:p>
          <a:p>
            <a:pPr indent="0" lvl="0" marL="0" rtl="0" algn="l">
              <a:lnSpc>
                <a:spcPct val="115000"/>
              </a:lnSpc>
              <a:spcBef>
                <a:spcPts val="0"/>
              </a:spcBef>
              <a:spcAft>
                <a:spcPts val="0"/>
              </a:spcAft>
              <a:buSzPts val="1400"/>
              <a:buNone/>
            </a:pPr>
            <a:r>
              <a:rPr lang="en-US" sz="1400"/>
              <a:t>Accuracy: </a:t>
            </a:r>
            <a:r>
              <a:rPr lang="en-US"/>
              <a:t>0</a:t>
            </a:r>
            <a:endParaRPr/>
          </a:p>
        </p:txBody>
      </p:sp>
      <p:sp>
        <p:nvSpPr>
          <p:cNvPr id="169" name="Google Shape;169;p10"/>
          <p:cNvSpPr txBox="1"/>
          <p:nvPr>
            <p:ph idx="2" type="body"/>
          </p:nvPr>
        </p:nvSpPr>
        <p:spPr>
          <a:xfrm>
            <a:off x="4832398" y="1152475"/>
            <a:ext cx="3999903" cy="3416400"/>
          </a:xfrm>
          <a:prstGeom prst="rect">
            <a:avLst/>
          </a:prstGeom>
          <a:noFill/>
          <a:ln>
            <a:noFill/>
          </a:ln>
        </p:spPr>
        <p:txBody>
          <a:bodyPr anchorCtr="0" anchor="t" bIns="91400" lIns="91400" spcFirstLastPara="1" rIns="91400" wrap="square" tIns="91400">
            <a:normAutofit fontScale="92500" lnSpcReduction="20000"/>
          </a:bodyPr>
          <a:lstStyle/>
          <a:p>
            <a:pPr indent="0" lvl="0" marL="0" rtl="0" algn="l">
              <a:lnSpc>
                <a:spcPct val="115000"/>
              </a:lnSpc>
              <a:spcBef>
                <a:spcPts val="0"/>
              </a:spcBef>
              <a:spcAft>
                <a:spcPts val="0"/>
              </a:spcAft>
              <a:buSzPct val="100000"/>
              <a:buNone/>
            </a:pPr>
            <a:r>
              <a:rPr lang="en-US" sz="1400"/>
              <a:t>[Describe your implementation of feature matching here]</a:t>
            </a:r>
            <a:endParaRPr sz="1400"/>
          </a:p>
          <a:p>
            <a:pPr indent="-310832" lvl="0" marL="457200" rtl="0" algn="l">
              <a:lnSpc>
                <a:spcPct val="115000"/>
              </a:lnSpc>
              <a:spcBef>
                <a:spcPts val="0"/>
              </a:spcBef>
              <a:spcAft>
                <a:spcPts val="0"/>
              </a:spcAft>
              <a:buSzPct val="100000"/>
              <a:buAutoNum type="arabicPeriod"/>
            </a:pPr>
            <a:r>
              <a:rPr lang="en-US" sz="1400"/>
              <a:t>Compute the L2 distance (i.e. sqrt((x1-x2)^2) of all the feature values.</a:t>
            </a:r>
            <a:endParaRPr sz="1400"/>
          </a:p>
          <a:p>
            <a:pPr indent="-310832" lvl="0" marL="457200" rtl="0" algn="l">
              <a:lnSpc>
                <a:spcPct val="115000"/>
              </a:lnSpc>
              <a:spcBef>
                <a:spcPts val="0"/>
              </a:spcBef>
              <a:spcAft>
                <a:spcPts val="0"/>
              </a:spcAft>
              <a:buSzPct val="100000"/>
              <a:buAutoNum type="arabicPeriod"/>
            </a:pPr>
            <a:r>
              <a:rPr lang="en-US" sz="1400"/>
              <a:t>For each feature in the first feature set, find the two closest features in the second feature set.</a:t>
            </a:r>
            <a:endParaRPr sz="1400"/>
          </a:p>
          <a:p>
            <a:pPr indent="-310832" lvl="0" marL="457200" rtl="0" algn="l">
              <a:lnSpc>
                <a:spcPct val="115000"/>
              </a:lnSpc>
              <a:spcBef>
                <a:spcPts val="0"/>
              </a:spcBef>
              <a:spcAft>
                <a:spcPts val="0"/>
              </a:spcAft>
              <a:buSzPct val="100000"/>
              <a:buAutoNum type="arabicPeriod"/>
            </a:pPr>
            <a:r>
              <a:rPr lang="en-US" sz="1400"/>
              <a:t>Compute the ratio of the </a:t>
            </a:r>
            <a:r>
              <a:rPr lang="en-US" sz="1400"/>
              <a:t>distance from [the first closest] to [the second closest]. Save this ratio as the confidence.</a:t>
            </a:r>
            <a:endParaRPr sz="1400"/>
          </a:p>
          <a:p>
            <a:pPr indent="-310832" lvl="0" marL="457200" rtl="0" algn="l">
              <a:lnSpc>
                <a:spcPct val="115000"/>
              </a:lnSpc>
              <a:spcBef>
                <a:spcPts val="0"/>
              </a:spcBef>
              <a:spcAft>
                <a:spcPts val="0"/>
              </a:spcAft>
              <a:buSzPct val="100000"/>
              <a:buAutoNum type="arabicPeriod"/>
            </a:pPr>
            <a:r>
              <a:rPr lang="en-US" sz="1400"/>
              <a:t>If the ratio of </a:t>
            </a:r>
            <a:r>
              <a:rPr lang="en-US" sz="1400"/>
              <a:t>feature is lower than a certain ratio</a:t>
            </a:r>
            <a:r>
              <a:rPr lang="en-US" sz="1400"/>
              <a:t> (mine is 0.8), then set this feature and the closest feature in the second feature set as a matched pair.</a:t>
            </a:r>
            <a:endParaRPr sz="1400"/>
          </a:p>
          <a:p>
            <a:pPr indent="-310832" lvl="0" marL="457200" rtl="0" algn="l">
              <a:lnSpc>
                <a:spcPct val="115000"/>
              </a:lnSpc>
              <a:spcBef>
                <a:spcPts val="0"/>
              </a:spcBef>
              <a:spcAft>
                <a:spcPts val="0"/>
              </a:spcAft>
              <a:buSzPct val="100000"/>
              <a:buAutoNum type="arabicPeriod"/>
            </a:pPr>
            <a:r>
              <a:rPr lang="en-US" sz="1400"/>
              <a:t>Return the matched indexes and the confidences.</a:t>
            </a:r>
            <a:endParaRPr sz="1400"/>
          </a:p>
        </p:txBody>
      </p:sp>
      <p:pic>
        <p:nvPicPr>
          <p:cNvPr id="170" name="Google Shape;170;p10"/>
          <p:cNvPicPr preferRelativeResize="0"/>
          <p:nvPr/>
        </p:nvPicPr>
        <p:blipFill>
          <a:blip r:embed="rId3">
            <a:alphaModFix/>
          </a:blip>
          <a:stretch>
            <a:fillRect/>
          </a:stretch>
        </p:blipFill>
        <p:spPr>
          <a:xfrm>
            <a:off x="203250" y="1845300"/>
            <a:ext cx="3904925" cy="1783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1"/>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4: SIFT feature descriptor</a:t>
            </a:r>
            <a:endParaRPr/>
          </a:p>
        </p:txBody>
      </p:sp>
      <p:sp>
        <p:nvSpPr>
          <p:cNvPr id="176" name="Google Shape;176;p11"/>
          <p:cNvSpPr txBox="1"/>
          <p:nvPr>
            <p:ph idx="1" type="body"/>
          </p:nvPr>
        </p:nvSpPr>
        <p:spPr>
          <a:xfrm>
            <a:off x="311699" y="1152475"/>
            <a:ext cx="39999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[insert visualization of SIFT feature descriptor from proj2.ipynb here]</a:t>
            </a:r>
            <a:endParaRPr/>
          </a:p>
        </p:txBody>
      </p:sp>
      <p:sp>
        <p:nvSpPr>
          <p:cNvPr id="177" name="Google Shape;177;p11"/>
          <p:cNvSpPr txBox="1"/>
          <p:nvPr>
            <p:ph idx="2" type="body"/>
          </p:nvPr>
        </p:nvSpPr>
        <p:spPr>
          <a:xfrm>
            <a:off x="4832400" y="1152475"/>
            <a:ext cx="3999900" cy="4071000"/>
          </a:xfrm>
          <a:prstGeom prst="rect">
            <a:avLst/>
          </a:prstGeom>
          <a:noFill/>
          <a:ln>
            <a:noFill/>
          </a:ln>
        </p:spPr>
        <p:txBody>
          <a:bodyPr anchorCtr="0" anchor="t" bIns="91400" lIns="91400" spcFirstLastPara="1" rIns="91400" wrap="square" tIns="91400">
            <a:normAutofit lnSpcReduction="10000"/>
          </a:bodyPr>
          <a:lstStyle/>
          <a:p>
            <a:pPr indent="0" lvl="0" marL="0" rtl="0" algn="l">
              <a:lnSpc>
                <a:spcPct val="115000"/>
              </a:lnSpc>
              <a:spcBef>
                <a:spcPts val="0"/>
              </a:spcBef>
              <a:spcAft>
                <a:spcPts val="0"/>
              </a:spcAft>
              <a:buSzPts val="1400"/>
              <a:buNone/>
            </a:pPr>
            <a:r>
              <a:rPr lang="en-US" sz="1400"/>
              <a:t>[insert visualization of matches (with green/red lines for correct/incorrect correspondences) for Notre Dame image pair from proj2.ipynb here]</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400"/>
              <a:buNone/>
            </a:pPr>
            <a:r>
              <a:rPr lang="en-US" sz="1400"/>
              <a:t># matches (out of 100): 197</a:t>
            </a:r>
            <a:endParaRPr/>
          </a:p>
          <a:p>
            <a:pPr indent="0" lvl="0" marL="0" rtl="0" algn="l">
              <a:lnSpc>
                <a:spcPct val="115000"/>
              </a:lnSpc>
              <a:spcBef>
                <a:spcPts val="0"/>
              </a:spcBef>
              <a:spcAft>
                <a:spcPts val="0"/>
              </a:spcAft>
              <a:buSzPts val="1400"/>
              <a:buNone/>
            </a:pPr>
            <a:r>
              <a:rPr lang="en-US" sz="1400"/>
              <a:t>Accuracy: </a:t>
            </a:r>
            <a:r>
              <a:rPr lang="en-US" sz="1050">
                <a:solidFill>
                  <a:schemeClr val="accent2"/>
                </a:solidFill>
                <a:highlight>
                  <a:srgbClr val="FFFFFF"/>
                </a:highlight>
                <a:latin typeface="Courier New"/>
                <a:ea typeface="Courier New"/>
                <a:cs typeface="Courier New"/>
                <a:sym typeface="Courier New"/>
              </a:rPr>
              <a:t>0.934010</a:t>
            </a:r>
            <a:endParaRPr/>
          </a:p>
        </p:txBody>
      </p:sp>
      <p:pic>
        <p:nvPicPr>
          <p:cNvPr id="178" name="Google Shape;178;p11"/>
          <p:cNvPicPr preferRelativeResize="0"/>
          <p:nvPr/>
        </p:nvPicPr>
        <p:blipFill>
          <a:blip r:embed="rId3">
            <a:alphaModFix/>
          </a:blip>
          <a:stretch>
            <a:fillRect/>
          </a:stretch>
        </p:blipFill>
        <p:spPr>
          <a:xfrm>
            <a:off x="757680" y="1766975"/>
            <a:ext cx="2323450" cy="3271025"/>
          </a:xfrm>
          <a:prstGeom prst="rect">
            <a:avLst/>
          </a:prstGeom>
          <a:noFill/>
          <a:ln>
            <a:noFill/>
          </a:ln>
        </p:spPr>
      </p:pic>
      <p:pic>
        <p:nvPicPr>
          <p:cNvPr id="179" name="Google Shape;179;p11"/>
          <p:cNvPicPr preferRelativeResize="0"/>
          <p:nvPr/>
        </p:nvPicPr>
        <p:blipFill>
          <a:blip r:embed="rId4">
            <a:alphaModFix/>
          </a:blip>
          <a:stretch>
            <a:fillRect/>
          </a:stretch>
        </p:blipFill>
        <p:spPr>
          <a:xfrm>
            <a:off x="5065463" y="1833225"/>
            <a:ext cx="3533775" cy="2400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2"/>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4: SIFT feature descriptor</a:t>
            </a:r>
            <a:endParaRPr/>
          </a:p>
        </p:txBody>
      </p:sp>
      <p:sp>
        <p:nvSpPr>
          <p:cNvPr id="185" name="Google Shape;185;p12"/>
          <p:cNvSpPr txBox="1"/>
          <p:nvPr>
            <p:ph idx="1" type="body"/>
          </p:nvPr>
        </p:nvSpPr>
        <p:spPr>
          <a:xfrm>
            <a:off x="311699" y="1152475"/>
            <a:ext cx="39999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[insert visualization of matches for Mt. Rushmore image pair from proj2.ipynb here]</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rPr lang="en-US" sz="1400"/>
              <a:t># matches:</a:t>
            </a:r>
            <a:r>
              <a:rPr lang="en-US"/>
              <a:t> 181</a:t>
            </a:r>
            <a:endParaRPr/>
          </a:p>
          <a:p>
            <a:pPr indent="0" lvl="0" marL="0" rtl="0" algn="l">
              <a:lnSpc>
                <a:spcPct val="115000"/>
              </a:lnSpc>
              <a:spcBef>
                <a:spcPts val="0"/>
              </a:spcBef>
              <a:spcAft>
                <a:spcPts val="0"/>
              </a:spcAft>
              <a:buSzPts val="1400"/>
              <a:buNone/>
            </a:pPr>
            <a:r>
              <a:rPr lang="en-US" sz="1400"/>
              <a:t>Accuracy: </a:t>
            </a:r>
            <a:r>
              <a:rPr lang="en-US" sz="1050">
                <a:solidFill>
                  <a:schemeClr val="accent2"/>
                </a:solidFill>
                <a:highlight>
                  <a:srgbClr val="FFFFFF"/>
                </a:highlight>
                <a:latin typeface="Courier New"/>
                <a:ea typeface="Courier New"/>
                <a:cs typeface="Courier New"/>
                <a:sym typeface="Courier New"/>
              </a:rPr>
              <a:t>0.928177</a:t>
            </a:r>
            <a:endParaRPr/>
          </a:p>
        </p:txBody>
      </p:sp>
      <p:sp>
        <p:nvSpPr>
          <p:cNvPr id="186" name="Google Shape;186;p12"/>
          <p:cNvSpPr txBox="1"/>
          <p:nvPr>
            <p:ph idx="2" type="body"/>
          </p:nvPr>
        </p:nvSpPr>
        <p:spPr>
          <a:xfrm>
            <a:off x="4832398" y="1152475"/>
            <a:ext cx="3999903" cy="3416400"/>
          </a:xfrm>
          <a:prstGeom prst="rect">
            <a:avLst/>
          </a:prstGeom>
          <a:noFill/>
          <a:ln>
            <a:noFill/>
          </a:ln>
        </p:spPr>
        <p:txBody>
          <a:bodyPr anchorCtr="0" anchor="t" bIns="91400" lIns="91400" spcFirstLastPara="1" rIns="91400" wrap="square" tIns="91400">
            <a:normAutofit fontScale="92500" lnSpcReduction="20000"/>
          </a:bodyPr>
          <a:lstStyle/>
          <a:p>
            <a:pPr indent="0" lvl="0" marL="0" rtl="0" algn="l">
              <a:lnSpc>
                <a:spcPct val="115000"/>
              </a:lnSpc>
              <a:spcBef>
                <a:spcPts val="0"/>
              </a:spcBef>
              <a:spcAft>
                <a:spcPts val="0"/>
              </a:spcAft>
              <a:buSzPct val="100000"/>
              <a:buNone/>
            </a:pPr>
            <a:r>
              <a:rPr lang="en-US" sz="1400"/>
              <a:t>[insert visualization of matches for Gaudiimage pair from proj2.ipynb here]</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rPr lang="en-US" sz="1400"/>
              <a:t># matches: 4</a:t>
            </a:r>
            <a:endParaRPr/>
          </a:p>
          <a:p>
            <a:pPr indent="0" lvl="0" marL="0" rtl="0" algn="l">
              <a:lnSpc>
                <a:spcPct val="115000"/>
              </a:lnSpc>
              <a:spcBef>
                <a:spcPts val="0"/>
              </a:spcBef>
              <a:spcAft>
                <a:spcPts val="0"/>
              </a:spcAft>
              <a:buSzPct val="100000"/>
              <a:buNone/>
            </a:pPr>
            <a:r>
              <a:rPr lang="en-US" sz="1400"/>
              <a:t>Accuracy: 0</a:t>
            </a:r>
            <a:endParaRPr/>
          </a:p>
        </p:txBody>
      </p:sp>
      <p:pic>
        <p:nvPicPr>
          <p:cNvPr id="187" name="Google Shape;187;p12"/>
          <p:cNvPicPr preferRelativeResize="0"/>
          <p:nvPr/>
        </p:nvPicPr>
        <p:blipFill>
          <a:blip r:embed="rId3">
            <a:alphaModFix/>
          </a:blip>
          <a:stretch>
            <a:fillRect/>
          </a:stretch>
        </p:blipFill>
        <p:spPr>
          <a:xfrm>
            <a:off x="0" y="1786213"/>
            <a:ext cx="4686300" cy="1990725"/>
          </a:xfrm>
          <a:prstGeom prst="rect">
            <a:avLst/>
          </a:prstGeom>
          <a:noFill/>
          <a:ln>
            <a:noFill/>
          </a:ln>
        </p:spPr>
      </p:pic>
      <p:pic>
        <p:nvPicPr>
          <p:cNvPr id="188" name="Google Shape;188;p12"/>
          <p:cNvPicPr preferRelativeResize="0"/>
          <p:nvPr/>
        </p:nvPicPr>
        <p:blipFill>
          <a:blip r:embed="rId4">
            <a:alphaModFix/>
          </a:blip>
          <a:stretch>
            <a:fillRect/>
          </a:stretch>
        </p:blipFill>
        <p:spPr>
          <a:xfrm>
            <a:off x="4863363" y="1882175"/>
            <a:ext cx="3937975" cy="1798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13"/>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4: SIFT feature descriptor</a:t>
            </a:r>
            <a:endParaRPr/>
          </a:p>
        </p:txBody>
      </p:sp>
      <p:sp>
        <p:nvSpPr>
          <p:cNvPr id="194" name="Google Shape;194;p13"/>
          <p:cNvSpPr txBox="1"/>
          <p:nvPr>
            <p:ph idx="1" type="body"/>
          </p:nvPr>
        </p:nvSpPr>
        <p:spPr>
          <a:xfrm>
            <a:off x="311700" y="1152475"/>
            <a:ext cx="3999900" cy="3894300"/>
          </a:xfrm>
          <a:prstGeom prst="rect">
            <a:avLst/>
          </a:prstGeom>
          <a:noFill/>
          <a:ln>
            <a:noFill/>
          </a:ln>
        </p:spPr>
        <p:txBody>
          <a:bodyPr anchorCtr="0" anchor="t" bIns="91400" lIns="91400" spcFirstLastPara="1" rIns="91400" wrap="square" tIns="91400">
            <a:normAutofit fontScale="85000" lnSpcReduction="20000"/>
          </a:bodyPr>
          <a:lstStyle/>
          <a:p>
            <a:pPr indent="0" lvl="0" marL="0" rtl="0" algn="l">
              <a:lnSpc>
                <a:spcPct val="115000"/>
              </a:lnSpc>
              <a:spcBef>
                <a:spcPts val="0"/>
              </a:spcBef>
              <a:spcAft>
                <a:spcPts val="0"/>
              </a:spcAft>
              <a:buSzPct val="100000"/>
              <a:buNone/>
            </a:pPr>
            <a:r>
              <a:rPr lang="en-US" sz="1400"/>
              <a:t>[Describe your implementation of SIFT feature descriptors here]</a:t>
            </a:r>
            <a:endParaRPr sz="1400"/>
          </a:p>
          <a:p>
            <a:pPr indent="-304165" lvl="0" marL="457200" rtl="0" algn="l">
              <a:lnSpc>
                <a:spcPct val="115000"/>
              </a:lnSpc>
              <a:spcBef>
                <a:spcPts val="0"/>
              </a:spcBef>
              <a:spcAft>
                <a:spcPts val="0"/>
              </a:spcAft>
              <a:buSzPct val="100000"/>
              <a:buAutoNum type="arabicPeriod"/>
            </a:pPr>
            <a:r>
              <a:rPr lang="en-US"/>
              <a:t>Compute the gradient of the image, transfer the gradient value into magnitude map and orientation map.</a:t>
            </a:r>
            <a:endParaRPr/>
          </a:p>
          <a:p>
            <a:pPr indent="-304165" lvl="0" marL="457200" rtl="0" algn="l">
              <a:lnSpc>
                <a:spcPct val="115000"/>
              </a:lnSpc>
              <a:spcBef>
                <a:spcPts val="0"/>
              </a:spcBef>
              <a:spcAft>
                <a:spcPts val="0"/>
              </a:spcAft>
              <a:buSzPct val="100000"/>
              <a:buAutoNum type="arabicPeriod"/>
            </a:pPr>
            <a:r>
              <a:rPr lang="en-US"/>
              <a:t>For each point obtained from Harris corner detector:</a:t>
            </a:r>
            <a:endParaRPr/>
          </a:p>
          <a:p>
            <a:pPr indent="-304165" lvl="1" marL="914400" rtl="0" algn="l">
              <a:lnSpc>
                <a:spcPct val="115000"/>
              </a:lnSpc>
              <a:spcBef>
                <a:spcPts val="0"/>
              </a:spcBef>
              <a:spcAft>
                <a:spcPts val="0"/>
              </a:spcAft>
              <a:buSzPct val="100000"/>
              <a:buAutoNum type="alphaLcPeriod"/>
            </a:pPr>
            <a:r>
              <a:rPr lang="en-US"/>
              <a:t>Get the surrounding 16*16 points as the window.</a:t>
            </a:r>
            <a:endParaRPr/>
          </a:p>
          <a:p>
            <a:pPr indent="-304165" lvl="1" marL="914400" rtl="0" algn="l">
              <a:lnSpc>
                <a:spcPct val="115000"/>
              </a:lnSpc>
              <a:spcBef>
                <a:spcPts val="0"/>
              </a:spcBef>
              <a:spcAft>
                <a:spcPts val="0"/>
              </a:spcAft>
              <a:buSzPct val="100000"/>
              <a:buAutoNum type="alphaLcPeriod"/>
            </a:pPr>
            <a:r>
              <a:rPr lang="en-US"/>
              <a:t>In each window, cut the window into 4*4 patches, compute the histogram of the orientation in 8 orientation regions, ranging from -pi to pi, with the magnitude as weighting.</a:t>
            </a:r>
            <a:endParaRPr/>
          </a:p>
          <a:p>
            <a:pPr indent="-304165" lvl="1" marL="914400" rtl="0" algn="l">
              <a:lnSpc>
                <a:spcPct val="115000"/>
              </a:lnSpc>
              <a:spcBef>
                <a:spcPts val="0"/>
              </a:spcBef>
              <a:spcAft>
                <a:spcPts val="0"/>
              </a:spcAft>
              <a:buSzPct val="100000"/>
              <a:buAutoNum type="alphaLcPeriod"/>
            </a:pPr>
            <a:r>
              <a:rPr lang="en-US"/>
              <a:t>Flatten the histogram in the 4*4 patches into a 4*4*8=128*1 array.</a:t>
            </a:r>
            <a:endParaRPr/>
          </a:p>
          <a:p>
            <a:pPr indent="-304165" lvl="1" marL="914400" rtl="0" algn="l">
              <a:lnSpc>
                <a:spcPct val="115000"/>
              </a:lnSpc>
              <a:spcBef>
                <a:spcPts val="0"/>
              </a:spcBef>
              <a:spcAft>
                <a:spcPts val="0"/>
              </a:spcAft>
              <a:buSzPct val="100000"/>
              <a:buAutoNum type="alphaLcPeriod"/>
            </a:pPr>
            <a:r>
              <a:rPr lang="en-US"/>
              <a:t>Normalize the flattened </a:t>
            </a:r>
            <a:r>
              <a:rPr lang="en-US"/>
              <a:t>histogram and get the square-root of the histogram. Use this as the descriptor of the point.</a:t>
            </a:r>
            <a:endParaRPr/>
          </a:p>
          <a:p>
            <a:pPr indent="-304165" lvl="0" marL="457200" rtl="0" algn="l">
              <a:lnSpc>
                <a:spcPct val="115000"/>
              </a:lnSpc>
              <a:spcBef>
                <a:spcPts val="0"/>
              </a:spcBef>
              <a:spcAft>
                <a:spcPts val="0"/>
              </a:spcAft>
              <a:buSzPct val="100000"/>
              <a:buAutoNum type="arabicPeriod"/>
            </a:pPr>
            <a:r>
              <a:rPr lang="en-US"/>
              <a:t>Return the descriptor of all the points of interest.</a:t>
            </a:r>
            <a:endParaRPr/>
          </a:p>
          <a:p>
            <a:pPr indent="0" lvl="0" marL="0" rtl="0" algn="l">
              <a:lnSpc>
                <a:spcPct val="115000"/>
              </a:lnSpc>
              <a:spcBef>
                <a:spcPts val="0"/>
              </a:spcBef>
              <a:spcAft>
                <a:spcPts val="0"/>
              </a:spcAft>
              <a:buSzPct val="100000"/>
              <a:buNone/>
            </a:pPr>
            <a:r>
              <a:t/>
            </a:r>
            <a:endParaRPr/>
          </a:p>
        </p:txBody>
      </p:sp>
      <p:sp>
        <p:nvSpPr>
          <p:cNvPr id="195" name="Google Shape;195;p13"/>
          <p:cNvSpPr txBox="1"/>
          <p:nvPr>
            <p:ph idx="2" type="body"/>
          </p:nvPr>
        </p:nvSpPr>
        <p:spPr>
          <a:xfrm>
            <a:off x="4832398" y="125450"/>
            <a:ext cx="3999900"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[Why are SIFT features better descriptors than the normalized patches?]</a:t>
            </a:r>
            <a:endParaRPr sz="1400"/>
          </a:p>
          <a:p>
            <a:pPr indent="-317500" lvl="0" marL="457200" rtl="0" algn="l">
              <a:lnSpc>
                <a:spcPct val="115000"/>
              </a:lnSpc>
              <a:spcBef>
                <a:spcPts val="0"/>
              </a:spcBef>
              <a:spcAft>
                <a:spcPts val="0"/>
              </a:spcAft>
              <a:buSzPts val="1400"/>
              <a:buAutoNum type="arabicPeriod"/>
            </a:pPr>
            <a:r>
              <a:rPr lang="en-US" sz="1400"/>
              <a:t>Using gradient to compute the descriptors, so that the result is more robust to the brightness or the lighting change (color, white balance) of the photos.</a:t>
            </a:r>
            <a:endParaRPr sz="1400"/>
          </a:p>
          <a:p>
            <a:pPr indent="-317500" lvl="0" marL="457200" rtl="0" algn="l">
              <a:lnSpc>
                <a:spcPct val="115000"/>
              </a:lnSpc>
              <a:spcBef>
                <a:spcPts val="0"/>
              </a:spcBef>
              <a:spcAft>
                <a:spcPts val="0"/>
              </a:spcAft>
              <a:buSzPts val="1400"/>
              <a:buAutoNum type="arabicPeriod"/>
            </a:pPr>
            <a:r>
              <a:rPr lang="en-US" sz="1400"/>
              <a:t>Normalizing and square-rooting the vectors, so that the result is more </a:t>
            </a:r>
            <a:r>
              <a:rPr lang="en-US" sz="1400"/>
              <a:t>resistant</a:t>
            </a:r>
            <a:r>
              <a:rPr lang="en-US" sz="1400"/>
              <a:t> to effect of illumination.</a:t>
            </a:r>
            <a:endParaRPr sz="1400"/>
          </a:p>
          <a:p>
            <a:pPr indent="-317500" lvl="0" marL="457200" rtl="0" algn="l">
              <a:lnSpc>
                <a:spcPct val="115000"/>
              </a:lnSpc>
              <a:spcBef>
                <a:spcPts val="0"/>
              </a:spcBef>
              <a:spcAft>
                <a:spcPts val="0"/>
              </a:spcAft>
              <a:buSzPts val="1400"/>
              <a:buAutoNum type="arabicPeriod"/>
            </a:pPr>
            <a:r>
              <a:rPr lang="en-US" sz="1400"/>
              <a:t>Smaller descriptor size (128 compared to 256), and decreasing orientation to 4 will not lead to significant degradation.</a:t>
            </a:r>
            <a:endParaRPr sz="1400"/>
          </a:p>
        </p:txBody>
      </p:sp>
      <p:pic>
        <p:nvPicPr>
          <p:cNvPr id="196" name="Google Shape;196;p13"/>
          <p:cNvPicPr preferRelativeResize="0"/>
          <p:nvPr/>
        </p:nvPicPr>
        <p:blipFill>
          <a:blip r:embed="rId3">
            <a:alphaModFix/>
          </a:blip>
          <a:stretch>
            <a:fillRect/>
          </a:stretch>
        </p:blipFill>
        <p:spPr>
          <a:xfrm>
            <a:off x="4222841" y="3362925"/>
            <a:ext cx="1692225" cy="16838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4"/>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4: SIFT feature descriptor</a:t>
            </a:r>
            <a:endParaRPr/>
          </a:p>
        </p:txBody>
      </p:sp>
      <p:sp>
        <p:nvSpPr>
          <p:cNvPr id="202" name="Google Shape;202;p14"/>
          <p:cNvSpPr txBox="1"/>
          <p:nvPr>
            <p:ph idx="1" type="body"/>
          </p:nvPr>
        </p:nvSpPr>
        <p:spPr>
          <a:xfrm>
            <a:off x="311699" y="1152475"/>
            <a:ext cx="85206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a:t>[Why does our SIFT implementation perform worse on the given Gaudi image pair than the Notre Dame image and Mt. Rushmore pairs?]</a:t>
            </a:r>
            <a:endParaRPr/>
          </a:p>
          <a:p>
            <a:pPr indent="-317500" lvl="0" marL="457200" rtl="0" algn="l">
              <a:lnSpc>
                <a:spcPct val="115000"/>
              </a:lnSpc>
              <a:spcBef>
                <a:spcPts val="0"/>
              </a:spcBef>
              <a:spcAft>
                <a:spcPts val="0"/>
              </a:spcAft>
              <a:buSzPts val="1400"/>
              <a:buAutoNum type="arabicPeriod"/>
            </a:pPr>
            <a:r>
              <a:rPr lang="en-US"/>
              <a:t>Because the Gaudi image pair has a very large scaling difference.</a:t>
            </a:r>
            <a:endParaRPr/>
          </a:p>
          <a:p>
            <a:pPr indent="-317500" lvl="0" marL="457200" rtl="0" algn="l">
              <a:lnSpc>
                <a:spcPct val="115000"/>
              </a:lnSpc>
              <a:spcBef>
                <a:spcPts val="0"/>
              </a:spcBef>
              <a:spcAft>
                <a:spcPts val="0"/>
              </a:spcAft>
              <a:buSzPts val="1400"/>
              <a:buAutoNum type="arabicPeriod"/>
            </a:pPr>
            <a:r>
              <a:rPr lang="en-US"/>
              <a:t>The SIFT descriptor we are implementing is using a fixed window size (16*16 window around the point of interest). Therefore, if we scale the image, the contents in each window would also change. As a result, the content in each of the 4*4 patches would also change, so does the orientation histogram in each patch.</a:t>
            </a:r>
            <a:endParaRPr/>
          </a:p>
          <a:p>
            <a:pPr indent="-317500" lvl="0" marL="457200" rtl="0" algn="l">
              <a:lnSpc>
                <a:spcPct val="115000"/>
              </a:lnSpc>
              <a:spcBef>
                <a:spcPts val="0"/>
              </a:spcBef>
              <a:spcAft>
                <a:spcPts val="0"/>
              </a:spcAft>
              <a:buSzPts val="1400"/>
              <a:buAutoNum type="arabicPeriod"/>
            </a:pPr>
            <a:r>
              <a:rPr lang="en-US"/>
              <a:t>In sum, the SIFT we are implementing is not robust to scaling. Therefore, it cannot work well on </a:t>
            </a:r>
            <a:r>
              <a:rPr lang="en-US"/>
              <a:t>the Gaudi image pair, which has</a:t>
            </a:r>
            <a:r>
              <a:rPr lang="en-US"/>
              <a:t> a large scaling difference.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5"/>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5: SIFT Descriptor Exploration</a:t>
            </a:r>
            <a:endParaRPr/>
          </a:p>
        </p:txBody>
      </p:sp>
      <p:pic>
        <p:nvPicPr>
          <p:cNvPr id="208" name="Google Shape;208;p15"/>
          <p:cNvPicPr preferRelativeResize="0"/>
          <p:nvPr/>
        </p:nvPicPr>
        <p:blipFill>
          <a:blip r:embed="rId3">
            <a:alphaModFix/>
          </a:blip>
          <a:stretch>
            <a:fillRect/>
          </a:stretch>
        </p:blipFill>
        <p:spPr>
          <a:xfrm>
            <a:off x="1842049" y="1249458"/>
            <a:ext cx="1209523" cy="954284"/>
          </a:xfrm>
          <a:prstGeom prst="rect">
            <a:avLst/>
          </a:prstGeom>
          <a:noFill/>
          <a:ln>
            <a:noFill/>
          </a:ln>
        </p:spPr>
      </p:pic>
      <p:pic>
        <p:nvPicPr>
          <p:cNvPr id="209" name="Google Shape;209;p15"/>
          <p:cNvPicPr preferRelativeResize="0"/>
          <p:nvPr/>
        </p:nvPicPr>
        <p:blipFill>
          <a:blip r:embed="rId4">
            <a:alphaModFix/>
          </a:blip>
          <a:stretch>
            <a:fillRect/>
          </a:stretch>
        </p:blipFill>
        <p:spPr>
          <a:xfrm>
            <a:off x="3051574" y="1228500"/>
            <a:ext cx="1184427" cy="954283"/>
          </a:xfrm>
          <a:prstGeom prst="rect">
            <a:avLst/>
          </a:prstGeom>
          <a:noFill/>
          <a:ln>
            <a:noFill/>
          </a:ln>
        </p:spPr>
      </p:pic>
      <p:pic>
        <p:nvPicPr>
          <p:cNvPr id="210" name="Google Shape;210;p15"/>
          <p:cNvPicPr preferRelativeResize="0"/>
          <p:nvPr/>
        </p:nvPicPr>
        <p:blipFill>
          <a:blip r:embed="rId5">
            <a:alphaModFix/>
          </a:blip>
          <a:stretch>
            <a:fillRect/>
          </a:stretch>
        </p:blipFill>
        <p:spPr>
          <a:xfrm>
            <a:off x="4236010" y="1228500"/>
            <a:ext cx="1164494" cy="954284"/>
          </a:xfrm>
          <a:prstGeom prst="rect">
            <a:avLst/>
          </a:prstGeom>
          <a:noFill/>
          <a:ln>
            <a:noFill/>
          </a:ln>
        </p:spPr>
      </p:pic>
      <p:pic>
        <p:nvPicPr>
          <p:cNvPr id="211" name="Google Shape;211;p15"/>
          <p:cNvPicPr preferRelativeResize="0"/>
          <p:nvPr/>
        </p:nvPicPr>
        <p:blipFill>
          <a:blip r:embed="rId6">
            <a:alphaModFix/>
          </a:blip>
          <a:stretch>
            <a:fillRect/>
          </a:stretch>
        </p:blipFill>
        <p:spPr>
          <a:xfrm>
            <a:off x="1842050" y="2203742"/>
            <a:ext cx="1225321" cy="954284"/>
          </a:xfrm>
          <a:prstGeom prst="rect">
            <a:avLst/>
          </a:prstGeom>
          <a:noFill/>
          <a:ln>
            <a:noFill/>
          </a:ln>
        </p:spPr>
      </p:pic>
      <p:pic>
        <p:nvPicPr>
          <p:cNvPr id="212" name="Google Shape;212;p15"/>
          <p:cNvPicPr preferRelativeResize="0"/>
          <p:nvPr/>
        </p:nvPicPr>
        <p:blipFill>
          <a:blip r:embed="rId7">
            <a:alphaModFix/>
          </a:blip>
          <a:stretch>
            <a:fillRect/>
          </a:stretch>
        </p:blipFill>
        <p:spPr>
          <a:xfrm>
            <a:off x="3067373" y="2203742"/>
            <a:ext cx="1166651" cy="954284"/>
          </a:xfrm>
          <a:prstGeom prst="rect">
            <a:avLst/>
          </a:prstGeom>
          <a:noFill/>
          <a:ln>
            <a:noFill/>
          </a:ln>
        </p:spPr>
      </p:pic>
      <p:pic>
        <p:nvPicPr>
          <p:cNvPr id="213" name="Google Shape;213;p15"/>
          <p:cNvPicPr preferRelativeResize="0"/>
          <p:nvPr/>
        </p:nvPicPr>
        <p:blipFill>
          <a:blip r:embed="rId8">
            <a:alphaModFix/>
          </a:blip>
          <a:stretch>
            <a:fillRect/>
          </a:stretch>
        </p:blipFill>
        <p:spPr>
          <a:xfrm>
            <a:off x="4234024" y="2203742"/>
            <a:ext cx="1166651" cy="942299"/>
          </a:xfrm>
          <a:prstGeom prst="rect">
            <a:avLst/>
          </a:prstGeom>
          <a:noFill/>
          <a:ln>
            <a:noFill/>
          </a:ln>
        </p:spPr>
      </p:pic>
      <p:pic>
        <p:nvPicPr>
          <p:cNvPr id="214" name="Google Shape;214;p15"/>
          <p:cNvPicPr preferRelativeResize="0"/>
          <p:nvPr/>
        </p:nvPicPr>
        <p:blipFill>
          <a:blip r:embed="rId9">
            <a:alphaModFix/>
          </a:blip>
          <a:stretch>
            <a:fillRect/>
          </a:stretch>
        </p:blipFill>
        <p:spPr>
          <a:xfrm>
            <a:off x="876300" y="886425"/>
            <a:ext cx="5307428" cy="342075"/>
          </a:xfrm>
          <a:prstGeom prst="rect">
            <a:avLst/>
          </a:prstGeom>
          <a:noFill/>
          <a:ln>
            <a:noFill/>
          </a:ln>
        </p:spPr>
      </p:pic>
      <p:sp>
        <p:nvSpPr>
          <p:cNvPr id="215" name="Google Shape;215;p15"/>
          <p:cNvSpPr txBox="1"/>
          <p:nvPr/>
        </p:nvSpPr>
        <p:spPr>
          <a:xfrm>
            <a:off x="485775" y="3358525"/>
            <a:ext cx="6105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These are the results from window size of 4, 8, 12; 16, 20, 24 (# orientations = 8, fixed patch size = 4*4, variating number of patches).</a:t>
            </a:r>
            <a:endParaRPr/>
          </a:p>
          <a:p>
            <a:pPr indent="0" lvl="0" marL="0" rtl="0" algn="l">
              <a:spcBef>
                <a:spcPts val="0"/>
              </a:spcBef>
              <a:spcAft>
                <a:spcPts val="0"/>
              </a:spcAft>
              <a:buNone/>
            </a:pPr>
            <a:r>
              <a:rPr lang="en-US"/>
              <a:t>When the window size is smaller than 24*24, the accuracy increases as the window size increases. Among the above experiments, the window size of 24*24 gives the best result.</a:t>
            </a:r>
            <a:endParaRPr/>
          </a:p>
          <a:p>
            <a:pPr indent="0" lvl="0" marL="0" rtl="0" algn="l">
              <a:spcBef>
                <a:spcPts val="0"/>
              </a:spcBef>
              <a:spcAft>
                <a:spcPts val="0"/>
              </a:spcAft>
              <a:buNone/>
            </a:pPr>
            <a:r>
              <a:rPr lang="en-US"/>
              <a:t>The change of window size also result in higher time complexity. The computational time is approximately proportional to n^2, where n is the window size.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16"/>
          <p:cNvSpPr txBox="1"/>
          <p:nvPr/>
        </p:nvSpPr>
        <p:spPr>
          <a:xfrm>
            <a:off x="291046" y="1152475"/>
            <a:ext cx="8021056" cy="3416400"/>
          </a:xfrm>
          <a:prstGeom prst="rect">
            <a:avLst/>
          </a:prstGeom>
          <a:noFill/>
          <a:ln>
            <a:noFill/>
          </a:ln>
        </p:spPr>
        <p:txBody>
          <a:bodyPr anchorCtr="0" anchor="t" bIns="91400" lIns="91400" spcFirstLastPara="1" rIns="91400" wrap="square" tIns="91400">
            <a:normAutofit/>
          </a:bodyPr>
          <a:lstStyle/>
          <a:p>
            <a:pPr indent="0" lvl="0" marL="0" marR="0" rtl="0" algn="l">
              <a:lnSpc>
                <a:spcPct val="115000"/>
              </a:lnSpc>
              <a:spcBef>
                <a:spcPts val="0"/>
              </a:spcBef>
              <a:spcAft>
                <a:spcPts val="0"/>
              </a:spcAft>
              <a:buClr>
                <a:srgbClr val="585858"/>
              </a:buClr>
              <a:buSzPts val="1400"/>
              <a:buFont typeface="Arial"/>
              <a:buNone/>
            </a:pPr>
            <a:r>
              <a:rPr b="0" i="0" lang="en-US" sz="1400" u="none" cap="none" strike="noStrike">
                <a:solidFill>
                  <a:srgbClr val="585858"/>
                </a:solidFill>
                <a:latin typeface="Arial"/>
                <a:ea typeface="Arial"/>
                <a:cs typeface="Arial"/>
                <a:sym typeface="Arial"/>
              </a:rPr>
              <a:t>Describe the effects of changing the number of local cells in a window around a feature? Did different values have better performance?</a:t>
            </a:r>
            <a:endParaRPr b="0" i="0" sz="1400" u="none" cap="none" strike="noStrike">
              <a:solidFill>
                <a:srgbClr val="585858"/>
              </a:solidFill>
              <a:latin typeface="Arial"/>
              <a:ea typeface="Arial"/>
              <a:cs typeface="Arial"/>
              <a:sym typeface="Arial"/>
            </a:endParaRPr>
          </a:p>
          <a:p>
            <a:pPr indent="0" lvl="0" marL="457200" marR="0" rtl="0" algn="l">
              <a:lnSpc>
                <a:spcPct val="115000"/>
              </a:lnSpc>
              <a:spcBef>
                <a:spcPts val="0"/>
              </a:spcBef>
              <a:spcAft>
                <a:spcPts val="0"/>
              </a:spcAft>
              <a:buNone/>
            </a:pPr>
            <a:r>
              <a:t/>
            </a:r>
            <a:endParaRPr>
              <a:solidFill>
                <a:srgbClr val="585858"/>
              </a:solidFill>
            </a:endParaRPr>
          </a:p>
        </p:txBody>
      </p:sp>
      <p:sp>
        <p:nvSpPr>
          <p:cNvPr id="221" name="Google Shape;221;p16"/>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5: SIFT Descriptor Exploration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17"/>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5: SIFT Descriptor Exploration</a:t>
            </a:r>
            <a:endParaRPr/>
          </a:p>
        </p:txBody>
      </p:sp>
      <p:sp>
        <p:nvSpPr>
          <p:cNvPr id="227" name="Google Shape;227;p17"/>
          <p:cNvSpPr txBox="1"/>
          <p:nvPr>
            <p:ph idx="1" type="body"/>
          </p:nvPr>
        </p:nvSpPr>
        <p:spPr>
          <a:xfrm>
            <a:off x="311698" y="1152475"/>
            <a:ext cx="8358497"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Describe the effects of changing number of orientations (bins) per histogram. Did different values have better performance?</a:t>
            </a:r>
            <a:endParaRPr/>
          </a:p>
        </p:txBody>
      </p:sp>
      <p:pic>
        <p:nvPicPr>
          <p:cNvPr id="228" name="Google Shape;228;p17"/>
          <p:cNvPicPr preferRelativeResize="0"/>
          <p:nvPr/>
        </p:nvPicPr>
        <p:blipFill>
          <a:blip r:embed="rId3">
            <a:alphaModFix/>
          </a:blip>
          <a:stretch>
            <a:fillRect/>
          </a:stretch>
        </p:blipFill>
        <p:spPr>
          <a:xfrm>
            <a:off x="2512700" y="1810775"/>
            <a:ext cx="1938125" cy="1555226"/>
          </a:xfrm>
          <a:prstGeom prst="rect">
            <a:avLst/>
          </a:prstGeom>
          <a:noFill/>
          <a:ln>
            <a:noFill/>
          </a:ln>
        </p:spPr>
      </p:pic>
      <p:pic>
        <p:nvPicPr>
          <p:cNvPr id="229" name="Google Shape;229;p17"/>
          <p:cNvPicPr preferRelativeResize="0"/>
          <p:nvPr/>
        </p:nvPicPr>
        <p:blipFill>
          <a:blip r:embed="rId4">
            <a:alphaModFix/>
          </a:blip>
          <a:stretch>
            <a:fillRect/>
          </a:stretch>
        </p:blipFill>
        <p:spPr>
          <a:xfrm>
            <a:off x="574575" y="1810775"/>
            <a:ext cx="1938125" cy="1564525"/>
          </a:xfrm>
          <a:prstGeom prst="rect">
            <a:avLst/>
          </a:prstGeom>
          <a:noFill/>
          <a:ln>
            <a:noFill/>
          </a:ln>
        </p:spPr>
      </p:pic>
      <p:pic>
        <p:nvPicPr>
          <p:cNvPr id="230" name="Google Shape;230;p17"/>
          <p:cNvPicPr preferRelativeResize="0"/>
          <p:nvPr/>
        </p:nvPicPr>
        <p:blipFill>
          <a:blip r:embed="rId5">
            <a:alphaModFix/>
          </a:blip>
          <a:stretch>
            <a:fillRect/>
          </a:stretch>
        </p:blipFill>
        <p:spPr>
          <a:xfrm>
            <a:off x="4450825" y="1777847"/>
            <a:ext cx="1938124" cy="1559034"/>
          </a:xfrm>
          <a:prstGeom prst="rect">
            <a:avLst/>
          </a:prstGeom>
          <a:noFill/>
          <a:ln>
            <a:noFill/>
          </a:ln>
        </p:spPr>
      </p:pic>
      <p:sp>
        <p:nvSpPr>
          <p:cNvPr id="231" name="Google Shape;231;p17"/>
          <p:cNvSpPr txBox="1"/>
          <p:nvPr/>
        </p:nvSpPr>
        <p:spPr>
          <a:xfrm>
            <a:off x="64775" y="3375300"/>
            <a:ext cx="44406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rPr>
              <a:t>These are the results from orientation numbers of 4, 8, and 16 (the window size is 16*16, patch size is 4*4, number of patches is 4*4). The influence of change of orientation numbers is not as significant as the influence of changing the window size. The time complexity does not change as significantly as the window size. This is consistent with the result in the paper:</a:t>
            </a:r>
            <a:endParaRPr/>
          </a:p>
        </p:txBody>
      </p:sp>
      <p:pic>
        <p:nvPicPr>
          <p:cNvPr id="232" name="Google Shape;232;p17"/>
          <p:cNvPicPr preferRelativeResize="0"/>
          <p:nvPr/>
        </p:nvPicPr>
        <p:blipFill>
          <a:blip r:embed="rId6">
            <a:alphaModFix/>
          </a:blip>
          <a:stretch>
            <a:fillRect/>
          </a:stretch>
        </p:blipFill>
        <p:spPr>
          <a:xfrm>
            <a:off x="5105400" y="3274250"/>
            <a:ext cx="2711925" cy="18692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8"/>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500"/>
              <a:buFont typeface="Arial"/>
              <a:buNone/>
            </a:pPr>
            <a:r>
              <a:rPr lang="en-US" sz="2500"/>
              <a:t>Part 5: SIFT Descriptor Exploration</a:t>
            </a:r>
            <a:endParaRPr/>
          </a:p>
        </p:txBody>
      </p:sp>
      <p:sp>
        <p:nvSpPr>
          <p:cNvPr id="238" name="Google Shape;238;p18"/>
          <p:cNvSpPr txBox="1"/>
          <p:nvPr>
            <p:ph idx="1" type="body"/>
          </p:nvPr>
        </p:nvSpPr>
        <p:spPr>
          <a:xfrm>
            <a:off x="311699" y="1152475"/>
            <a:ext cx="7605756" cy="3416400"/>
          </a:xfrm>
          <a:prstGeom prst="rect">
            <a:avLst/>
          </a:prstGeom>
          <a:noFill/>
          <a:ln>
            <a:noFill/>
          </a:ln>
        </p:spPr>
        <p:txBody>
          <a:bodyPr anchorCtr="0" anchor="t" bIns="91400" lIns="91400" spcFirstLastPara="1" rIns="91400" wrap="square" tIns="91400">
            <a:normAutofit/>
          </a:bodyPr>
          <a:lstStyle/>
          <a:p>
            <a:pPr indent="139700" lvl="0" marL="0" rtl="0" algn="l">
              <a:lnSpc>
                <a:spcPct val="115000"/>
              </a:lnSpc>
              <a:spcBef>
                <a:spcPts val="0"/>
              </a:spcBef>
              <a:spcAft>
                <a:spcPts val="0"/>
              </a:spcAft>
              <a:buSzPts val="1400"/>
              <a:buNone/>
            </a:pPr>
            <a:r>
              <a:rPr lang="en-US" sz="1400"/>
              <a:t>[insert visualization of matches for your image pair from proj2.ipynb here]</a:t>
            </a:r>
            <a:endParaRPr/>
          </a:p>
        </p:txBody>
      </p:sp>
      <p:pic>
        <p:nvPicPr>
          <p:cNvPr id="239" name="Google Shape;239;p18"/>
          <p:cNvPicPr preferRelativeResize="0"/>
          <p:nvPr/>
        </p:nvPicPr>
        <p:blipFill>
          <a:blip r:embed="rId3">
            <a:alphaModFix/>
          </a:blip>
          <a:stretch>
            <a:fillRect/>
          </a:stretch>
        </p:blipFill>
        <p:spPr>
          <a:xfrm>
            <a:off x="3866500" y="3277700"/>
            <a:ext cx="4164376" cy="1699175"/>
          </a:xfrm>
          <a:prstGeom prst="rect">
            <a:avLst/>
          </a:prstGeom>
          <a:noFill/>
          <a:ln>
            <a:noFill/>
          </a:ln>
        </p:spPr>
      </p:pic>
      <p:pic>
        <p:nvPicPr>
          <p:cNvPr id="240" name="Google Shape;240;p18"/>
          <p:cNvPicPr preferRelativeResize="0"/>
          <p:nvPr/>
        </p:nvPicPr>
        <p:blipFill>
          <a:blip r:embed="rId4">
            <a:alphaModFix/>
          </a:blip>
          <a:stretch>
            <a:fillRect/>
          </a:stretch>
        </p:blipFill>
        <p:spPr>
          <a:xfrm>
            <a:off x="3797975" y="1451650"/>
            <a:ext cx="4164349" cy="1699175"/>
          </a:xfrm>
          <a:prstGeom prst="rect">
            <a:avLst/>
          </a:prstGeom>
          <a:noFill/>
          <a:ln>
            <a:noFill/>
          </a:ln>
        </p:spPr>
      </p:pic>
      <p:pic>
        <p:nvPicPr>
          <p:cNvPr id="241" name="Google Shape;241;p18"/>
          <p:cNvPicPr preferRelativeResize="0"/>
          <p:nvPr/>
        </p:nvPicPr>
        <p:blipFill>
          <a:blip r:embed="rId5">
            <a:alphaModFix/>
          </a:blip>
          <a:stretch>
            <a:fillRect/>
          </a:stretch>
        </p:blipFill>
        <p:spPr>
          <a:xfrm>
            <a:off x="0" y="1496523"/>
            <a:ext cx="3745225" cy="1441050"/>
          </a:xfrm>
          <a:prstGeom prst="rect">
            <a:avLst/>
          </a:prstGeom>
          <a:noFill/>
          <a:ln>
            <a:noFill/>
          </a:ln>
        </p:spPr>
      </p:pic>
      <p:sp>
        <p:nvSpPr>
          <p:cNvPr id="242" name="Google Shape;242;p18"/>
          <p:cNvSpPr txBox="1"/>
          <p:nvPr/>
        </p:nvSpPr>
        <p:spPr>
          <a:xfrm>
            <a:off x="311700" y="2805050"/>
            <a:ext cx="636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original</a:t>
            </a:r>
            <a:endParaRPr/>
          </a:p>
        </p:txBody>
      </p:sp>
      <p:sp>
        <p:nvSpPr>
          <p:cNvPr id="243" name="Google Shape;243;p18"/>
          <p:cNvSpPr txBox="1"/>
          <p:nvPr/>
        </p:nvSpPr>
        <p:spPr>
          <a:xfrm>
            <a:off x="3953850" y="2937575"/>
            <a:ext cx="63609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400"/>
              <a:buFont typeface="Arial"/>
              <a:buNone/>
            </a:pPr>
            <a:r>
              <a:rPr lang="en-US">
                <a:solidFill>
                  <a:schemeClr val="dk1"/>
                </a:solidFill>
              </a:rPr>
              <a:t>normalized patches descriptor</a:t>
            </a:r>
            <a:endParaRPr>
              <a:solidFill>
                <a:schemeClr val="dk1"/>
              </a:solidFill>
            </a:endParaRPr>
          </a:p>
        </p:txBody>
      </p:sp>
      <p:sp>
        <p:nvSpPr>
          <p:cNvPr id="244" name="Google Shape;244;p18"/>
          <p:cNvSpPr txBox="1"/>
          <p:nvPr/>
        </p:nvSpPr>
        <p:spPr>
          <a:xfrm>
            <a:off x="3797975" y="4790650"/>
            <a:ext cx="63609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a:solidFill>
                  <a:schemeClr val="dk1"/>
                </a:solidFill>
              </a:rPr>
              <a:t>Square-root SIFT</a:t>
            </a:r>
            <a:r>
              <a:rPr lang="en-US">
                <a:solidFill>
                  <a:schemeClr val="dk1"/>
                </a:solidFill>
              </a:rPr>
              <a:t> descriptor</a:t>
            </a:r>
            <a:endParaRPr>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9"/>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5: SIFT Descriptor Exploration</a:t>
            </a:r>
            <a:endParaRPr/>
          </a:p>
        </p:txBody>
      </p:sp>
      <p:sp>
        <p:nvSpPr>
          <p:cNvPr id="250" name="Google Shape;250;p19"/>
          <p:cNvSpPr txBox="1"/>
          <p:nvPr/>
        </p:nvSpPr>
        <p:spPr>
          <a:xfrm>
            <a:off x="123884" y="1152475"/>
            <a:ext cx="8896232" cy="3416400"/>
          </a:xfrm>
          <a:prstGeom prst="rect">
            <a:avLst/>
          </a:prstGeom>
          <a:noFill/>
          <a:ln>
            <a:noFill/>
          </a:ln>
        </p:spPr>
        <p:txBody>
          <a:bodyPr anchorCtr="0" anchor="t" bIns="91400" lIns="91400" spcFirstLastPara="1" rIns="91400" wrap="square" tIns="91400">
            <a:normAutofit/>
          </a:bodyPr>
          <a:lstStyle/>
          <a:p>
            <a:pPr indent="139700" lvl="0" marL="0" marR="0" rtl="0" algn="l">
              <a:lnSpc>
                <a:spcPct val="115000"/>
              </a:lnSpc>
              <a:spcBef>
                <a:spcPts val="0"/>
              </a:spcBef>
              <a:spcAft>
                <a:spcPts val="0"/>
              </a:spcAft>
              <a:buClr>
                <a:srgbClr val="585858"/>
              </a:buClr>
              <a:buSzPts val="1400"/>
              <a:buFont typeface="Arial"/>
              <a:buNone/>
            </a:pPr>
            <a:r>
              <a:rPr b="0" i="0" lang="en-US" sz="1400" u="none" cap="none" strike="noStrike">
                <a:solidFill>
                  <a:srgbClr val="585858"/>
                </a:solidFill>
                <a:latin typeface="Arial"/>
                <a:ea typeface="Arial"/>
                <a:cs typeface="Arial"/>
                <a:sym typeface="Arial"/>
              </a:rPr>
              <a:t>[Discuss why you think your SIFT pipeline worked well or poorly for the given building. Are there any characteristics that make it difficult to correctly match features]?</a:t>
            </a:r>
            <a:endParaRPr b="0" i="0" sz="1400" u="none" cap="none" strike="noStrike">
              <a:solidFill>
                <a:srgbClr val="585858"/>
              </a:solidFill>
              <a:latin typeface="Arial"/>
              <a:ea typeface="Arial"/>
              <a:cs typeface="Arial"/>
              <a:sym typeface="Arial"/>
            </a:endParaRPr>
          </a:p>
          <a:p>
            <a:pPr indent="139700" lvl="0" marL="0" marR="0" rtl="0" algn="l">
              <a:lnSpc>
                <a:spcPct val="115000"/>
              </a:lnSpc>
              <a:spcBef>
                <a:spcPts val="0"/>
              </a:spcBef>
              <a:spcAft>
                <a:spcPts val="0"/>
              </a:spcAft>
              <a:buClr>
                <a:srgbClr val="585858"/>
              </a:buClr>
              <a:buSzPts val="1400"/>
              <a:buFont typeface="Arial"/>
              <a:buNone/>
            </a:pPr>
            <a:r>
              <a:t/>
            </a:r>
            <a:endParaRPr>
              <a:solidFill>
                <a:srgbClr val="585858"/>
              </a:solidFill>
            </a:endParaRPr>
          </a:p>
          <a:p>
            <a:pPr indent="-317500" lvl="0" marL="457200" marR="0" rtl="0" algn="l">
              <a:lnSpc>
                <a:spcPct val="115000"/>
              </a:lnSpc>
              <a:spcBef>
                <a:spcPts val="0"/>
              </a:spcBef>
              <a:spcAft>
                <a:spcPts val="0"/>
              </a:spcAft>
              <a:buClr>
                <a:srgbClr val="585858"/>
              </a:buClr>
              <a:buSzPts val="1400"/>
              <a:buAutoNum type="arabicPeriod"/>
            </a:pPr>
            <a:r>
              <a:rPr lang="en-US">
                <a:solidFill>
                  <a:srgbClr val="585858"/>
                </a:solidFill>
              </a:rPr>
              <a:t>The SIFT pipeline works well on my picture.</a:t>
            </a:r>
            <a:endParaRPr>
              <a:solidFill>
                <a:srgbClr val="585858"/>
              </a:solidFill>
            </a:endParaRPr>
          </a:p>
          <a:p>
            <a:pPr indent="-317500" lvl="0" marL="457200" marR="0" rtl="0" algn="l">
              <a:lnSpc>
                <a:spcPct val="115000"/>
              </a:lnSpc>
              <a:spcBef>
                <a:spcPts val="0"/>
              </a:spcBef>
              <a:spcAft>
                <a:spcPts val="0"/>
              </a:spcAft>
              <a:buClr>
                <a:srgbClr val="585858"/>
              </a:buClr>
              <a:buSzPts val="1400"/>
              <a:buAutoNum type="arabicPeriod"/>
            </a:pPr>
            <a:r>
              <a:rPr lang="en-US">
                <a:solidFill>
                  <a:srgbClr val="585858"/>
                </a:solidFill>
              </a:rPr>
              <a:t>This is because, the pictures I fed into the SIFT pipeline avoid its weaknesses: my image pair does not have large rotational or scaling differences.</a:t>
            </a:r>
            <a:endParaRPr>
              <a:solidFill>
                <a:srgbClr val="585858"/>
              </a:solidFill>
            </a:endParaRPr>
          </a:p>
          <a:p>
            <a:pPr indent="-317500" lvl="0" marL="457200" marR="0" rtl="0" algn="l">
              <a:lnSpc>
                <a:spcPct val="115000"/>
              </a:lnSpc>
              <a:spcBef>
                <a:spcPts val="0"/>
              </a:spcBef>
              <a:spcAft>
                <a:spcPts val="0"/>
              </a:spcAft>
              <a:buClr>
                <a:srgbClr val="585858"/>
              </a:buClr>
              <a:buSzPts val="1400"/>
              <a:buAutoNum type="arabicPeriod"/>
            </a:pPr>
            <a:r>
              <a:rPr lang="en-US">
                <a:solidFill>
                  <a:srgbClr val="585858"/>
                </a:solidFill>
              </a:rPr>
              <a:t>There are some reflecting light spots from the window through which I took the photos. However, it seems that this does not have much influence to the SIFT result. This might be because, these light spots are not strong enough and there are </a:t>
            </a:r>
            <a:r>
              <a:rPr lang="en-US">
                <a:solidFill>
                  <a:srgbClr val="585858"/>
                </a:solidFill>
              </a:rPr>
              <a:t>suppressed</a:t>
            </a:r>
            <a:r>
              <a:rPr lang="en-US">
                <a:solidFill>
                  <a:srgbClr val="585858"/>
                </a:solidFill>
              </a:rPr>
              <a:t> by the </a:t>
            </a:r>
            <a:r>
              <a:rPr lang="en-US">
                <a:solidFill>
                  <a:srgbClr val="585858"/>
                </a:solidFill>
              </a:rPr>
              <a:t>thresholding in the NMS.</a:t>
            </a:r>
            <a:endParaRPr>
              <a:solidFill>
                <a:srgbClr val="585858"/>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1: Harris corner detector</a:t>
            </a:r>
            <a:endParaRPr/>
          </a:p>
        </p:txBody>
      </p:sp>
      <p:sp>
        <p:nvSpPr>
          <p:cNvPr id="103" name="Google Shape;103;p2"/>
          <p:cNvSpPr txBox="1"/>
          <p:nvPr>
            <p:ph idx="1" type="body"/>
          </p:nvPr>
        </p:nvSpPr>
        <p:spPr>
          <a:xfrm>
            <a:off x="311699" y="1152475"/>
            <a:ext cx="39999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[insert visualization of \sqrt(I</a:t>
            </a:r>
            <a:r>
              <a:rPr baseline="-25000" lang="en-US"/>
              <a:t>x</a:t>
            </a:r>
            <a:r>
              <a:rPr baseline="30000" lang="en-US"/>
              <a:t>2</a:t>
            </a:r>
            <a:r>
              <a:rPr lang="en-US" sz="1400"/>
              <a:t> + I</a:t>
            </a:r>
            <a:r>
              <a:rPr baseline="-25000" lang="en-US"/>
              <a:t>y</a:t>
            </a:r>
            <a:r>
              <a:rPr baseline="30000" lang="en-US"/>
              <a:t>2</a:t>
            </a:r>
            <a:r>
              <a:rPr lang="en-US" sz="1400"/>
              <a:t>) for Notre Dame image pair from proj2.ipynb here]</a:t>
            </a:r>
            <a:endParaRPr/>
          </a:p>
        </p:txBody>
      </p:sp>
      <p:sp>
        <p:nvSpPr>
          <p:cNvPr id="104" name="Google Shape;104;p2"/>
          <p:cNvSpPr txBox="1"/>
          <p:nvPr>
            <p:ph idx="2" type="body"/>
          </p:nvPr>
        </p:nvSpPr>
        <p:spPr>
          <a:xfrm>
            <a:off x="4832398" y="1152475"/>
            <a:ext cx="3999903"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[Which areas have highest magnitude? Why?</a:t>
            </a:r>
            <a:endParaRPr sz="1400"/>
          </a:p>
          <a:p>
            <a:pPr indent="0" lvl="0" marL="0" rtl="0" algn="l">
              <a:lnSpc>
                <a:spcPct val="115000"/>
              </a:lnSpc>
              <a:spcBef>
                <a:spcPts val="0"/>
              </a:spcBef>
              <a:spcAft>
                <a:spcPts val="0"/>
              </a:spcAft>
              <a:buSzPts val="1400"/>
              <a:buNone/>
            </a:pPr>
            <a:r>
              <a:t/>
            </a:r>
            <a:endParaRPr sz="1400"/>
          </a:p>
          <a:p>
            <a:pPr indent="0" lvl="0" marL="0" rtl="0" algn="l">
              <a:lnSpc>
                <a:spcPct val="115000"/>
              </a:lnSpc>
              <a:spcBef>
                <a:spcPts val="0"/>
              </a:spcBef>
              <a:spcAft>
                <a:spcPts val="0"/>
              </a:spcAft>
              <a:buSzPts val="1400"/>
              <a:buNone/>
            </a:pPr>
            <a:r>
              <a:rPr lang="en-US" sz="1400"/>
              <a:t>The places where there is edges (e.g. the edges of the buildings.</a:t>
            </a:r>
            <a:endParaRPr sz="1400"/>
          </a:p>
          <a:p>
            <a:pPr indent="0" lvl="0" marL="0" rtl="0" algn="l">
              <a:lnSpc>
                <a:spcPct val="115000"/>
              </a:lnSpc>
              <a:spcBef>
                <a:spcPts val="0"/>
              </a:spcBef>
              <a:spcAft>
                <a:spcPts val="0"/>
              </a:spcAft>
              <a:buSzPts val="1400"/>
              <a:buNone/>
            </a:pPr>
            <a:r>
              <a:t/>
            </a:r>
            <a:endParaRPr sz="1400"/>
          </a:p>
          <a:p>
            <a:pPr indent="0" lvl="0" marL="0" rtl="0" algn="l">
              <a:lnSpc>
                <a:spcPct val="115000"/>
              </a:lnSpc>
              <a:spcBef>
                <a:spcPts val="0"/>
              </a:spcBef>
              <a:spcAft>
                <a:spcPts val="0"/>
              </a:spcAft>
              <a:buSzPts val="1400"/>
              <a:buNone/>
            </a:pPr>
            <a:r>
              <a:rPr lang="en-US" sz="1400"/>
              <a:t>This is because, these edges has a more abrupt change of lightness intensity. Therefore, the change of intensity per-unit-length, which is the magnitude of the gradient, is the highest.</a:t>
            </a:r>
            <a:endParaRPr sz="1400"/>
          </a:p>
        </p:txBody>
      </p:sp>
      <p:pic>
        <p:nvPicPr>
          <p:cNvPr id="105" name="Google Shape;105;p2"/>
          <p:cNvPicPr preferRelativeResize="0"/>
          <p:nvPr/>
        </p:nvPicPr>
        <p:blipFill>
          <a:blip r:embed="rId3">
            <a:alphaModFix/>
          </a:blip>
          <a:stretch>
            <a:fillRect/>
          </a:stretch>
        </p:blipFill>
        <p:spPr>
          <a:xfrm>
            <a:off x="-56325" y="1656474"/>
            <a:ext cx="4888725" cy="290323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0"/>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Conclusion</a:t>
            </a:r>
            <a:endParaRPr/>
          </a:p>
        </p:txBody>
      </p:sp>
      <p:sp>
        <p:nvSpPr>
          <p:cNvPr id="256" name="Google Shape;256;p20"/>
          <p:cNvSpPr txBox="1"/>
          <p:nvPr>
            <p:ph idx="1" type="body"/>
          </p:nvPr>
        </p:nvSpPr>
        <p:spPr>
          <a:xfrm>
            <a:off x="311699" y="1152475"/>
            <a:ext cx="85206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800"/>
              <a:buNone/>
            </a:pPr>
            <a:r>
              <a:rPr b="0" i="0" lang="en-US" sz="1800" u="none" cap="none" strike="noStrike">
                <a:solidFill>
                  <a:srgbClr val="585858"/>
                </a:solidFill>
                <a:latin typeface="Arial"/>
                <a:ea typeface="Arial"/>
                <a:cs typeface="Arial"/>
                <a:sym typeface="Arial"/>
              </a:rPr>
              <a:t>[Why aren't our version of SIFT features rotation- or scale-invariant? What would you have to do to make them so?]</a:t>
            </a:r>
            <a:endParaRPr b="0" i="0" sz="1800" u="none" cap="none" strike="noStrike">
              <a:solidFill>
                <a:srgbClr val="585858"/>
              </a:solidFill>
              <a:latin typeface="Arial"/>
              <a:ea typeface="Arial"/>
              <a:cs typeface="Arial"/>
              <a:sym typeface="Arial"/>
            </a:endParaRPr>
          </a:p>
          <a:p>
            <a:pPr indent="-342900" lvl="0" marL="457200" rtl="0" algn="l">
              <a:lnSpc>
                <a:spcPct val="115000"/>
              </a:lnSpc>
              <a:spcBef>
                <a:spcPts val="0"/>
              </a:spcBef>
              <a:spcAft>
                <a:spcPts val="0"/>
              </a:spcAft>
              <a:buSzPts val="1800"/>
              <a:buAutoNum type="arabicPeriod"/>
            </a:pPr>
            <a:r>
              <a:rPr lang="en-US"/>
              <a:t>Because we are using a fixed window size with fixed orientation.</a:t>
            </a:r>
            <a:endParaRPr/>
          </a:p>
          <a:p>
            <a:pPr indent="-342900" lvl="0" marL="457200" rtl="0" algn="l">
              <a:lnSpc>
                <a:spcPct val="115000"/>
              </a:lnSpc>
              <a:spcBef>
                <a:spcPts val="0"/>
              </a:spcBef>
              <a:spcAft>
                <a:spcPts val="0"/>
              </a:spcAft>
              <a:buSzPts val="1800"/>
              <a:buAutoNum type="arabicPeriod"/>
            </a:pPr>
            <a:r>
              <a:rPr lang="en-US"/>
              <a:t>We might be able to implement a SIFT with a self-adapting window size, and we might have to rotate the window according to the main orientation of the point of interest.</a:t>
            </a:r>
            <a:endParaRPr/>
          </a:p>
        </p:txBody>
      </p:sp>
      <p:sp>
        <p:nvSpPr>
          <p:cNvPr id="257" name="Google Shape;257;p2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3"/>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1: Harris corner detector</a:t>
            </a:r>
            <a:endParaRPr/>
          </a:p>
        </p:txBody>
      </p:sp>
      <p:sp>
        <p:nvSpPr>
          <p:cNvPr id="111" name="Google Shape;111;p3"/>
          <p:cNvSpPr txBox="1"/>
          <p:nvPr>
            <p:ph idx="1" type="body"/>
          </p:nvPr>
        </p:nvSpPr>
        <p:spPr>
          <a:xfrm>
            <a:off x="311699" y="1152475"/>
            <a:ext cx="85206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800"/>
              <a:buNone/>
            </a:pPr>
            <a:r>
              <a:rPr b="0" i="0" lang="en-US" sz="1800" u="none" cap="none" strike="noStrike">
                <a:solidFill>
                  <a:srgbClr val="585858"/>
                </a:solidFill>
                <a:latin typeface="Arial"/>
                <a:ea typeface="Arial"/>
                <a:cs typeface="Arial"/>
                <a:sym typeface="Arial"/>
              </a:rPr>
              <a:t>[insert visualization of I</a:t>
            </a:r>
            <a:r>
              <a:rPr baseline="-25000" lang="en-US"/>
              <a:t>x</a:t>
            </a:r>
            <a:r>
              <a:rPr b="0" i="0" lang="en-US" sz="1800" u="none" cap="none" strike="noStrike">
                <a:solidFill>
                  <a:srgbClr val="585858"/>
                </a:solidFill>
                <a:latin typeface="Arial"/>
                <a:ea typeface="Arial"/>
                <a:cs typeface="Arial"/>
                <a:sym typeface="Arial"/>
              </a:rPr>
              <a:t>, I</a:t>
            </a:r>
            <a:r>
              <a:rPr baseline="-25000" lang="en-US"/>
              <a:t>y</a:t>
            </a:r>
            <a:r>
              <a:rPr b="0" i="0" lang="en-US" sz="1800" u="none" cap="none" strike="noStrike">
                <a:solidFill>
                  <a:srgbClr val="585858"/>
                </a:solidFill>
                <a:latin typeface="Arial"/>
                <a:ea typeface="Arial"/>
                <a:cs typeface="Arial"/>
                <a:sym typeface="Arial"/>
              </a:rPr>
              <a:t>, s</a:t>
            </a:r>
            <a:r>
              <a:rPr baseline="-25000" lang="en-US"/>
              <a:t>x</a:t>
            </a:r>
            <a:r>
              <a:rPr baseline="30000" lang="en-US"/>
              <a:t>2</a:t>
            </a:r>
            <a:r>
              <a:rPr b="0" i="0" lang="en-US" sz="1800" u="none" cap="none" strike="noStrike">
                <a:solidFill>
                  <a:srgbClr val="585858"/>
                </a:solidFill>
                <a:latin typeface="Arial"/>
                <a:ea typeface="Arial"/>
                <a:cs typeface="Arial"/>
                <a:sym typeface="Arial"/>
              </a:rPr>
              <a:t>, s</a:t>
            </a:r>
            <a:r>
              <a:rPr baseline="-25000" lang="en-US"/>
              <a:t>y</a:t>
            </a:r>
            <a:r>
              <a:rPr baseline="30000" lang="en-US"/>
              <a:t>2</a:t>
            </a:r>
            <a:r>
              <a:rPr b="0" i="0" lang="en-US" sz="1800" u="none" cap="none" strike="noStrike">
                <a:solidFill>
                  <a:srgbClr val="585858"/>
                </a:solidFill>
                <a:latin typeface="Arial"/>
                <a:ea typeface="Arial"/>
                <a:cs typeface="Arial"/>
                <a:sym typeface="Arial"/>
              </a:rPr>
              <a:t>, s</a:t>
            </a:r>
            <a:r>
              <a:rPr baseline="-25000" lang="en-US"/>
              <a:t>x</a:t>
            </a:r>
            <a:r>
              <a:rPr b="0" i="0" lang="en-US" sz="1800" u="none" cap="none" strike="noStrike">
                <a:solidFill>
                  <a:srgbClr val="585858"/>
                </a:solidFill>
                <a:latin typeface="Arial"/>
                <a:ea typeface="Arial"/>
                <a:cs typeface="Arial"/>
                <a:sym typeface="Arial"/>
              </a:rPr>
              <a:t>s</a:t>
            </a:r>
            <a:r>
              <a:rPr baseline="-25000" lang="en-US"/>
              <a:t>y</a:t>
            </a:r>
            <a:r>
              <a:rPr b="0" i="0" lang="en-US" sz="1800" u="none" cap="none" strike="noStrike">
                <a:solidFill>
                  <a:srgbClr val="585858"/>
                </a:solidFill>
                <a:latin typeface="Arial"/>
                <a:ea typeface="Arial"/>
                <a:cs typeface="Arial"/>
                <a:sym typeface="Arial"/>
              </a:rPr>
              <a:t> for Notre Dame image pair from proj2.ipynb here]</a:t>
            </a:r>
            <a:endParaRPr/>
          </a:p>
        </p:txBody>
      </p:sp>
      <p:pic>
        <p:nvPicPr>
          <p:cNvPr id="112" name="Google Shape;112;p3"/>
          <p:cNvPicPr preferRelativeResize="0"/>
          <p:nvPr/>
        </p:nvPicPr>
        <p:blipFill>
          <a:blip r:embed="rId3">
            <a:alphaModFix/>
          </a:blip>
          <a:stretch>
            <a:fillRect/>
          </a:stretch>
        </p:blipFill>
        <p:spPr>
          <a:xfrm>
            <a:off x="2452696" y="1725029"/>
            <a:ext cx="4245174" cy="33279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4"/>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1: Harris corner detector</a:t>
            </a:r>
            <a:endParaRPr/>
          </a:p>
        </p:txBody>
      </p:sp>
      <p:sp>
        <p:nvSpPr>
          <p:cNvPr id="118" name="Google Shape;118;p4"/>
          <p:cNvSpPr txBox="1"/>
          <p:nvPr>
            <p:ph idx="1" type="body"/>
          </p:nvPr>
        </p:nvSpPr>
        <p:spPr>
          <a:xfrm>
            <a:off x="311699" y="1152475"/>
            <a:ext cx="39999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[insert visualization of corner response map of Notre Dame image from proj2.ipynb here]</a:t>
            </a:r>
            <a:endParaRPr/>
          </a:p>
        </p:txBody>
      </p:sp>
      <p:sp>
        <p:nvSpPr>
          <p:cNvPr id="119" name="Google Shape;119;p4"/>
          <p:cNvSpPr txBox="1"/>
          <p:nvPr>
            <p:ph idx="2" type="body"/>
          </p:nvPr>
        </p:nvSpPr>
        <p:spPr>
          <a:xfrm>
            <a:off x="4832400" y="136475"/>
            <a:ext cx="3999900" cy="3850200"/>
          </a:xfrm>
          <a:prstGeom prst="rect">
            <a:avLst/>
          </a:prstGeom>
          <a:noFill/>
          <a:ln>
            <a:noFill/>
          </a:ln>
        </p:spPr>
        <p:txBody>
          <a:bodyPr anchorCtr="0" anchor="t" bIns="91400" lIns="91400" spcFirstLastPara="1" rIns="91400" wrap="square" tIns="91400">
            <a:normAutofit fontScale="92500" lnSpcReduction="20000"/>
          </a:bodyPr>
          <a:lstStyle/>
          <a:p>
            <a:pPr indent="0" lvl="0" marL="0" rtl="0" algn="l">
              <a:lnSpc>
                <a:spcPct val="115000"/>
              </a:lnSpc>
              <a:spcBef>
                <a:spcPts val="0"/>
              </a:spcBef>
              <a:spcAft>
                <a:spcPts val="0"/>
              </a:spcAft>
              <a:buSzPct val="100000"/>
              <a:buNone/>
            </a:pPr>
            <a:r>
              <a:rPr lang="en-US" sz="1400"/>
              <a:t>[Are gradient features invariant to both additive shifts (brightness) and multiplicative gain (contrast)? Why or why not? See Szeliski Figure 3.2]</a:t>
            </a:r>
            <a:endParaRPr sz="1400"/>
          </a:p>
          <a:p>
            <a:pPr indent="-310832" lvl="0" marL="457200" rtl="0" algn="l">
              <a:lnSpc>
                <a:spcPct val="115000"/>
              </a:lnSpc>
              <a:spcBef>
                <a:spcPts val="0"/>
              </a:spcBef>
              <a:spcAft>
                <a:spcPts val="0"/>
              </a:spcAft>
              <a:buSzPct val="100000"/>
              <a:buAutoNum type="arabicPeriod"/>
            </a:pPr>
            <a:r>
              <a:rPr lang="en-US" sz="1400"/>
              <a:t>Gradient is invariant to brightness. This is because, even though the value of the points in the image are </a:t>
            </a:r>
            <a:r>
              <a:rPr lang="en-US" sz="1400"/>
              <a:t>overall</a:t>
            </a:r>
            <a:r>
              <a:rPr lang="en-US" sz="1400"/>
              <a:t> higher or lower, the change of the value does not become more or less abrupt.</a:t>
            </a:r>
            <a:endParaRPr sz="1400"/>
          </a:p>
          <a:p>
            <a:pPr indent="-310832" lvl="0" marL="457200" rtl="0" algn="l">
              <a:lnSpc>
                <a:spcPct val="115000"/>
              </a:lnSpc>
              <a:spcBef>
                <a:spcPts val="0"/>
              </a:spcBef>
              <a:spcAft>
                <a:spcPts val="0"/>
              </a:spcAft>
              <a:buSzPct val="100000"/>
              <a:buAutoNum type="arabicPeriod"/>
            </a:pPr>
            <a:r>
              <a:rPr lang="en-US" sz="1400"/>
              <a:t>The contrast will change the gradient of the images. For high contrast image, the bright part will become brighter and dark part will become darker. As a result, the change of brightness with space will become more abrupt. Therefore, the gradient will become higher.</a:t>
            </a:r>
            <a:endParaRPr sz="1400"/>
          </a:p>
          <a:p>
            <a:pPr indent="0" lvl="0" marL="457200" rtl="0" algn="l">
              <a:lnSpc>
                <a:spcPct val="115000"/>
              </a:lnSpc>
              <a:spcBef>
                <a:spcPts val="0"/>
              </a:spcBef>
              <a:spcAft>
                <a:spcPts val="0"/>
              </a:spcAft>
              <a:buNone/>
            </a:pPr>
            <a:r>
              <a:t/>
            </a:r>
            <a:endParaRPr sz="1400"/>
          </a:p>
          <a:p>
            <a:pPr indent="0" lvl="0" marL="457200" rtl="0" algn="l">
              <a:lnSpc>
                <a:spcPct val="115000"/>
              </a:lnSpc>
              <a:spcBef>
                <a:spcPts val="0"/>
              </a:spcBef>
              <a:spcAft>
                <a:spcPts val="0"/>
              </a:spcAft>
              <a:buNone/>
            </a:pPr>
            <a:r>
              <a:t/>
            </a:r>
            <a:endParaRPr sz="1400"/>
          </a:p>
          <a:p>
            <a:pPr indent="0" lvl="0" marL="0" rtl="0" algn="l">
              <a:lnSpc>
                <a:spcPct val="115000"/>
              </a:lnSpc>
              <a:spcBef>
                <a:spcPts val="0"/>
              </a:spcBef>
              <a:spcAft>
                <a:spcPts val="0"/>
              </a:spcAft>
              <a:buNone/>
            </a:pPr>
            <a:r>
              <a:rPr lang="en-US" sz="1400"/>
              <a:t>e.g. histogram of high contrast image:</a:t>
            </a:r>
            <a:endParaRPr sz="1400"/>
          </a:p>
        </p:txBody>
      </p:sp>
      <p:pic>
        <p:nvPicPr>
          <p:cNvPr id="120" name="Google Shape;120;p4"/>
          <p:cNvPicPr preferRelativeResize="0"/>
          <p:nvPr/>
        </p:nvPicPr>
        <p:blipFill>
          <a:blip r:embed="rId3">
            <a:alphaModFix/>
          </a:blip>
          <a:stretch>
            <a:fillRect/>
          </a:stretch>
        </p:blipFill>
        <p:spPr>
          <a:xfrm>
            <a:off x="100375" y="2236998"/>
            <a:ext cx="4504750" cy="2593900"/>
          </a:xfrm>
          <a:prstGeom prst="rect">
            <a:avLst/>
          </a:prstGeom>
          <a:noFill/>
          <a:ln>
            <a:noFill/>
          </a:ln>
        </p:spPr>
      </p:pic>
      <p:pic>
        <p:nvPicPr>
          <p:cNvPr id="121" name="Google Shape;121;p4"/>
          <p:cNvPicPr preferRelativeResize="0"/>
          <p:nvPr/>
        </p:nvPicPr>
        <p:blipFill>
          <a:blip r:embed="rId4">
            <a:alphaModFix/>
          </a:blip>
          <a:stretch>
            <a:fillRect/>
          </a:stretch>
        </p:blipFill>
        <p:spPr>
          <a:xfrm>
            <a:off x="5441675" y="3739700"/>
            <a:ext cx="3216426" cy="1220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5"/>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1: Harris corner detector</a:t>
            </a:r>
            <a:endParaRPr/>
          </a:p>
        </p:txBody>
      </p:sp>
      <p:sp>
        <p:nvSpPr>
          <p:cNvPr id="127" name="Google Shape;127;p5"/>
          <p:cNvSpPr txBox="1"/>
          <p:nvPr>
            <p:ph idx="1" type="body"/>
          </p:nvPr>
        </p:nvSpPr>
        <p:spPr>
          <a:xfrm>
            <a:off x="311699" y="1152475"/>
            <a:ext cx="39999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[insert visualization of Notre Dame interest points from proj2.ipynb here]</a:t>
            </a:r>
            <a:endParaRPr/>
          </a:p>
        </p:txBody>
      </p:sp>
      <p:sp>
        <p:nvSpPr>
          <p:cNvPr id="128" name="Google Shape;128;p5"/>
          <p:cNvSpPr txBox="1"/>
          <p:nvPr>
            <p:ph idx="2" type="body"/>
          </p:nvPr>
        </p:nvSpPr>
        <p:spPr>
          <a:xfrm>
            <a:off x="4832398" y="1152475"/>
            <a:ext cx="3999903"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[insert visualization of Mt. Rushmore interest points from proj2.ipynb here]</a:t>
            </a:r>
            <a:endParaRPr/>
          </a:p>
        </p:txBody>
      </p:sp>
      <p:pic>
        <p:nvPicPr>
          <p:cNvPr id="129" name="Google Shape;129;p5"/>
          <p:cNvPicPr preferRelativeResize="0"/>
          <p:nvPr/>
        </p:nvPicPr>
        <p:blipFill>
          <a:blip r:embed="rId3">
            <a:alphaModFix/>
          </a:blip>
          <a:stretch>
            <a:fillRect/>
          </a:stretch>
        </p:blipFill>
        <p:spPr>
          <a:xfrm>
            <a:off x="133500" y="2216850"/>
            <a:ext cx="4178100" cy="2315302"/>
          </a:xfrm>
          <a:prstGeom prst="rect">
            <a:avLst/>
          </a:prstGeom>
          <a:noFill/>
          <a:ln>
            <a:noFill/>
          </a:ln>
        </p:spPr>
      </p:pic>
      <p:pic>
        <p:nvPicPr>
          <p:cNvPr id="130" name="Google Shape;130;p5"/>
          <p:cNvPicPr preferRelativeResize="0"/>
          <p:nvPr/>
        </p:nvPicPr>
        <p:blipFill>
          <a:blip r:embed="rId4">
            <a:alphaModFix/>
          </a:blip>
          <a:stretch>
            <a:fillRect/>
          </a:stretch>
        </p:blipFill>
        <p:spPr>
          <a:xfrm>
            <a:off x="4311600" y="2679062"/>
            <a:ext cx="4832400" cy="178536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6"/>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1: Harris corner detector</a:t>
            </a:r>
            <a:endParaRPr/>
          </a:p>
        </p:txBody>
      </p:sp>
      <p:sp>
        <p:nvSpPr>
          <p:cNvPr id="136" name="Google Shape;136;p6"/>
          <p:cNvSpPr txBox="1"/>
          <p:nvPr>
            <p:ph idx="1" type="body"/>
          </p:nvPr>
        </p:nvSpPr>
        <p:spPr>
          <a:xfrm>
            <a:off x="311699" y="1152475"/>
            <a:ext cx="39999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[insert visualization of Gaudi interest points from proj2.ipynb here]</a:t>
            </a:r>
            <a:endParaRPr/>
          </a:p>
        </p:txBody>
      </p:sp>
      <p:sp>
        <p:nvSpPr>
          <p:cNvPr id="137" name="Google Shape;137;p6"/>
          <p:cNvSpPr txBox="1"/>
          <p:nvPr>
            <p:ph idx="2" type="body"/>
          </p:nvPr>
        </p:nvSpPr>
        <p:spPr>
          <a:xfrm>
            <a:off x="4832398" y="1152475"/>
            <a:ext cx="3999903" cy="3416400"/>
          </a:xfrm>
          <a:prstGeom prst="rect">
            <a:avLst/>
          </a:prstGeom>
          <a:noFill/>
          <a:ln>
            <a:noFill/>
          </a:ln>
        </p:spPr>
        <p:txBody>
          <a:bodyPr anchorCtr="0" anchor="t" bIns="91400" lIns="91400" spcFirstLastPara="1" rIns="91400" wrap="square" tIns="91400">
            <a:normAutofit fontScale="85000" lnSpcReduction="10000"/>
          </a:bodyPr>
          <a:lstStyle/>
          <a:p>
            <a:pPr indent="0" lvl="0" marL="0" rtl="0" algn="l">
              <a:lnSpc>
                <a:spcPct val="115000"/>
              </a:lnSpc>
              <a:spcBef>
                <a:spcPts val="0"/>
              </a:spcBef>
              <a:spcAft>
                <a:spcPts val="0"/>
              </a:spcAft>
              <a:buSzPct val="100000"/>
              <a:buNone/>
            </a:pPr>
            <a:r>
              <a:rPr lang="en-US" sz="1400"/>
              <a:t>[What are the advantages and disadvantages of using maxpooling for non-maximum suppression (NMS)?]</a:t>
            </a:r>
            <a:endParaRPr sz="1400"/>
          </a:p>
          <a:p>
            <a:pPr indent="0" lvl="0" marL="0" rtl="0" algn="l">
              <a:lnSpc>
                <a:spcPct val="115000"/>
              </a:lnSpc>
              <a:spcBef>
                <a:spcPts val="0"/>
              </a:spcBef>
              <a:spcAft>
                <a:spcPts val="0"/>
              </a:spcAft>
              <a:buSzPct val="100000"/>
              <a:buNone/>
            </a:pPr>
            <a:r>
              <a:rPr lang="en-US" sz="1400"/>
              <a:t>Advantage: </a:t>
            </a:r>
            <a:endParaRPr sz="1400"/>
          </a:p>
          <a:p>
            <a:pPr indent="-304165" lvl="0" marL="457200" rtl="0" algn="l">
              <a:lnSpc>
                <a:spcPct val="115000"/>
              </a:lnSpc>
              <a:spcBef>
                <a:spcPts val="0"/>
              </a:spcBef>
              <a:spcAft>
                <a:spcPts val="0"/>
              </a:spcAft>
              <a:buSzPct val="100000"/>
              <a:buAutoNum type="arabicPeriod"/>
            </a:pPr>
            <a:r>
              <a:rPr lang="en-US" sz="1400"/>
              <a:t>Computationally effective: using built-in methods in numpy to compute, making the computation fast.</a:t>
            </a:r>
            <a:endParaRPr sz="1400"/>
          </a:p>
          <a:p>
            <a:pPr indent="-304165" lvl="0" marL="457200" rtl="0" algn="l">
              <a:lnSpc>
                <a:spcPct val="115000"/>
              </a:lnSpc>
              <a:spcBef>
                <a:spcPts val="0"/>
              </a:spcBef>
              <a:spcAft>
                <a:spcPts val="0"/>
              </a:spcAft>
              <a:buSzPct val="100000"/>
              <a:buAutoNum type="arabicPeriod"/>
            </a:pPr>
            <a:r>
              <a:rPr lang="en-US" sz="1400"/>
              <a:t>Simple to implement.</a:t>
            </a:r>
            <a:endParaRPr sz="1400"/>
          </a:p>
          <a:p>
            <a:pPr indent="-304165" lvl="0" marL="457200" rtl="0" algn="l">
              <a:lnSpc>
                <a:spcPct val="115000"/>
              </a:lnSpc>
              <a:spcBef>
                <a:spcPts val="0"/>
              </a:spcBef>
              <a:spcAft>
                <a:spcPts val="0"/>
              </a:spcAft>
              <a:buSzPct val="100000"/>
              <a:buAutoNum type="arabicPeriod"/>
            </a:pPr>
            <a:r>
              <a:rPr lang="en-US" sz="1400"/>
              <a:t>Can effectively remove duplicated non-maximum points to avoid the formation of point clusters.</a:t>
            </a:r>
            <a:endParaRPr sz="1400"/>
          </a:p>
          <a:p>
            <a:pPr indent="0" lvl="0" marL="0" rtl="0" algn="l">
              <a:lnSpc>
                <a:spcPct val="115000"/>
              </a:lnSpc>
              <a:spcBef>
                <a:spcPts val="0"/>
              </a:spcBef>
              <a:spcAft>
                <a:spcPts val="0"/>
              </a:spcAft>
              <a:buNone/>
            </a:pPr>
            <a:r>
              <a:rPr lang="en-US" sz="1400"/>
              <a:t>Disadvantage:</a:t>
            </a:r>
            <a:endParaRPr sz="1400"/>
          </a:p>
          <a:p>
            <a:pPr indent="-304165" lvl="0" marL="457200" rtl="0" algn="l">
              <a:lnSpc>
                <a:spcPct val="115000"/>
              </a:lnSpc>
              <a:spcBef>
                <a:spcPts val="0"/>
              </a:spcBef>
              <a:spcAft>
                <a:spcPts val="0"/>
              </a:spcAft>
              <a:buSzPct val="100000"/>
              <a:buAutoNum type="arabicPeriod"/>
            </a:pPr>
            <a:r>
              <a:rPr lang="en-US" sz="1400"/>
              <a:t>It gives local maximum even if the local maximum point has a relatively low value. Therefore, an additional thresholding might be necessary.</a:t>
            </a:r>
            <a:endParaRPr sz="1400"/>
          </a:p>
          <a:p>
            <a:pPr indent="-304165" lvl="0" marL="457200" rtl="0" algn="l">
              <a:lnSpc>
                <a:spcPct val="115000"/>
              </a:lnSpc>
              <a:spcBef>
                <a:spcPts val="0"/>
              </a:spcBef>
              <a:spcAft>
                <a:spcPts val="0"/>
              </a:spcAft>
              <a:buSzPct val="100000"/>
              <a:buAutoNum type="arabicPeriod"/>
            </a:pPr>
            <a:r>
              <a:rPr lang="en-US" sz="1400"/>
              <a:t>The result is dependent on the </a:t>
            </a:r>
            <a:r>
              <a:rPr lang="en-US" sz="1400"/>
              <a:t>kernel</a:t>
            </a:r>
            <a:r>
              <a:rPr lang="en-US" sz="1400"/>
              <a:t> size, which could make it more complicated to during fine-tuning.</a:t>
            </a:r>
            <a:endParaRPr sz="1400"/>
          </a:p>
        </p:txBody>
      </p:sp>
      <p:pic>
        <p:nvPicPr>
          <p:cNvPr id="138" name="Google Shape;138;p6"/>
          <p:cNvPicPr preferRelativeResize="0"/>
          <p:nvPr/>
        </p:nvPicPr>
        <p:blipFill>
          <a:blip r:embed="rId3">
            <a:alphaModFix/>
          </a:blip>
          <a:stretch>
            <a:fillRect/>
          </a:stretch>
        </p:blipFill>
        <p:spPr>
          <a:xfrm>
            <a:off x="0" y="2162798"/>
            <a:ext cx="4832401" cy="181821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7"/>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1: Harris corner detector</a:t>
            </a:r>
            <a:endParaRPr/>
          </a:p>
        </p:txBody>
      </p:sp>
      <p:sp>
        <p:nvSpPr>
          <p:cNvPr id="144" name="Google Shape;144;p7"/>
          <p:cNvSpPr txBox="1"/>
          <p:nvPr>
            <p:ph idx="1" type="body"/>
          </p:nvPr>
        </p:nvSpPr>
        <p:spPr>
          <a:xfrm>
            <a:off x="311700" y="1152475"/>
            <a:ext cx="8520600" cy="3990900"/>
          </a:xfrm>
          <a:prstGeom prst="rect">
            <a:avLst/>
          </a:prstGeom>
          <a:noFill/>
          <a:ln>
            <a:noFill/>
          </a:ln>
        </p:spPr>
        <p:txBody>
          <a:bodyPr anchorCtr="0" anchor="t" bIns="91400" lIns="91400" spcFirstLastPara="1" rIns="91400" wrap="square" tIns="91400">
            <a:normAutofit fontScale="85000" lnSpcReduction="20000"/>
          </a:bodyPr>
          <a:lstStyle/>
          <a:p>
            <a:pPr indent="0" lvl="0" marL="0" rtl="0" algn="l">
              <a:lnSpc>
                <a:spcPct val="115000"/>
              </a:lnSpc>
              <a:spcBef>
                <a:spcPts val="0"/>
              </a:spcBef>
              <a:spcAft>
                <a:spcPts val="0"/>
              </a:spcAft>
              <a:buSzPct val="100000"/>
              <a:buNone/>
            </a:pPr>
            <a:r>
              <a:rPr b="0" i="0" lang="en-US" sz="1800" u="none" cap="none" strike="noStrike">
                <a:solidFill>
                  <a:srgbClr val="585858"/>
                </a:solidFill>
                <a:latin typeface="Arial"/>
                <a:ea typeface="Arial"/>
                <a:cs typeface="Arial"/>
                <a:sym typeface="Arial"/>
              </a:rPr>
              <a:t>[What is your intuition behind what makes the Harris corner detector effective?]</a:t>
            </a:r>
            <a:endParaRPr/>
          </a:p>
          <a:p>
            <a:pPr indent="-325755" lvl="0" marL="457200" rtl="0" algn="l">
              <a:lnSpc>
                <a:spcPct val="115000"/>
              </a:lnSpc>
              <a:spcBef>
                <a:spcPts val="0"/>
              </a:spcBef>
              <a:spcAft>
                <a:spcPts val="0"/>
              </a:spcAft>
              <a:buSzPct val="100000"/>
              <a:buAutoNum type="arabicPeriod"/>
            </a:pPr>
            <a:r>
              <a:rPr lang="en-US"/>
              <a:t>Utilizing gradient, which is partially invariant to brightness changes.</a:t>
            </a:r>
            <a:endParaRPr/>
          </a:p>
          <a:p>
            <a:pPr indent="-325755" lvl="0" marL="457200" rtl="0" algn="l">
              <a:lnSpc>
                <a:spcPct val="115000"/>
              </a:lnSpc>
              <a:spcBef>
                <a:spcPts val="0"/>
              </a:spcBef>
              <a:spcAft>
                <a:spcPts val="0"/>
              </a:spcAft>
              <a:buSzPct val="100000"/>
              <a:buAutoNum type="arabicPeriod"/>
            </a:pPr>
            <a:r>
              <a:rPr lang="en-US"/>
              <a:t>Utilizing a cornerness function to find points where both eigenvalues are large and both eigenvalues are similar, to ensure that the point we find is an edge, instead of an edge or a flat region:</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325755" lvl="0" marL="457200" rtl="0" algn="l">
              <a:lnSpc>
                <a:spcPct val="115000"/>
              </a:lnSpc>
              <a:spcBef>
                <a:spcPts val="0"/>
              </a:spcBef>
              <a:spcAft>
                <a:spcPts val="0"/>
              </a:spcAft>
              <a:buSzPct val="100000"/>
              <a:buAutoNum type="arabicPeriod"/>
            </a:pPr>
            <a:r>
              <a:rPr lang="en-US"/>
              <a:t>Using NMS to find the local minimum,</a:t>
            </a:r>
            <a:endParaRPr/>
          </a:p>
          <a:p>
            <a:pPr indent="0" lvl="0" marL="457200" rtl="0" algn="l">
              <a:lnSpc>
                <a:spcPct val="115000"/>
              </a:lnSpc>
              <a:spcBef>
                <a:spcPts val="0"/>
              </a:spcBef>
              <a:spcAft>
                <a:spcPts val="0"/>
              </a:spcAft>
              <a:buNone/>
            </a:pPr>
            <a:r>
              <a:rPr lang="en-US"/>
              <a:t>so that duplicated non-maximum points</a:t>
            </a:r>
            <a:br>
              <a:rPr lang="en-US"/>
            </a:br>
            <a:r>
              <a:rPr lang="en-US"/>
              <a:t>are removed.</a:t>
            </a:r>
            <a:endParaRPr/>
          </a:p>
          <a:p>
            <a:pPr indent="-325755" lvl="0" marL="457200" rtl="0" algn="l">
              <a:lnSpc>
                <a:spcPct val="115000"/>
              </a:lnSpc>
              <a:spcBef>
                <a:spcPts val="0"/>
              </a:spcBef>
              <a:spcAft>
                <a:spcPts val="0"/>
              </a:spcAft>
              <a:buSzPct val="100000"/>
              <a:buAutoNum type="arabicPeriod"/>
            </a:pPr>
            <a:r>
              <a:rPr lang="en-US"/>
              <a:t>Corner itself is invariant to scaling, rotation and translation.</a:t>
            </a:r>
            <a:endParaRPr/>
          </a:p>
          <a:p>
            <a:pPr indent="0" lvl="0" marL="457200" rtl="0" algn="l">
              <a:lnSpc>
                <a:spcPct val="115000"/>
              </a:lnSpc>
              <a:spcBef>
                <a:spcPts val="0"/>
              </a:spcBef>
              <a:spcAft>
                <a:spcPts val="0"/>
              </a:spcAft>
              <a:buNone/>
            </a:pPr>
            <a:r>
              <a:t/>
            </a:r>
            <a:endParaRPr/>
          </a:p>
          <a:p>
            <a:pPr indent="-325755" lvl="0" marL="457200" rtl="0" algn="l">
              <a:spcBef>
                <a:spcPts val="0"/>
              </a:spcBef>
              <a:spcAft>
                <a:spcPts val="0"/>
              </a:spcAft>
              <a:buSzPct val="100000"/>
              <a:buAutoNum type="arabicPeriod"/>
            </a:pPr>
            <a:r>
              <a:rPr lang="en-US"/>
              <a:t>Computationally efficient: using linear-algebra methods to make the computation efficient.</a:t>
            </a:r>
            <a:endParaRPr/>
          </a:p>
          <a:p>
            <a:pPr indent="0" lvl="0" marL="0" rtl="0" algn="l">
              <a:lnSpc>
                <a:spcPct val="115000"/>
              </a:lnSpc>
              <a:spcBef>
                <a:spcPts val="0"/>
              </a:spcBef>
              <a:spcAft>
                <a:spcPts val="0"/>
              </a:spcAft>
              <a:buSzPct val="100000"/>
              <a:buNone/>
            </a:pPr>
            <a:r>
              <a:t/>
            </a:r>
            <a:endParaRPr/>
          </a:p>
        </p:txBody>
      </p:sp>
      <p:pic>
        <p:nvPicPr>
          <p:cNvPr id="145" name="Google Shape;145;p7"/>
          <p:cNvPicPr preferRelativeResize="0"/>
          <p:nvPr/>
        </p:nvPicPr>
        <p:blipFill>
          <a:blip r:embed="rId3">
            <a:alphaModFix/>
          </a:blip>
          <a:stretch>
            <a:fillRect/>
          </a:stretch>
        </p:blipFill>
        <p:spPr>
          <a:xfrm>
            <a:off x="4759323" y="2149763"/>
            <a:ext cx="2860701" cy="16915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8"/>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2: Normalized patch feature descriptor</a:t>
            </a:r>
            <a:endParaRPr/>
          </a:p>
        </p:txBody>
      </p:sp>
      <p:sp>
        <p:nvSpPr>
          <p:cNvPr id="151" name="Google Shape;151;p8"/>
          <p:cNvSpPr txBox="1"/>
          <p:nvPr>
            <p:ph idx="1" type="body"/>
          </p:nvPr>
        </p:nvSpPr>
        <p:spPr>
          <a:xfrm>
            <a:off x="311699" y="1152475"/>
            <a:ext cx="39999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[insert visualization of normalized patch descriptor from proj2.ipynb here]</a:t>
            </a:r>
            <a:endParaRPr sz="1400"/>
          </a:p>
          <a:p>
            <a:pPr indent="0" lvl="0" marL="0" rtl="0" algn="l">
              <a:lnSpc>
                <a:spcPct val="115000"/>
              </a:lnSpc>
              <a:spcBef>
                <a:spcPts val="0"/>
              </a:spcBef>
              <a:spcAft>
                <a:spcPts val="0"/>
              </a:spcAft>
              <a:buSzPts val="1400"/>
              <a:buNone/>
            </a:pPr>
            <a:r>
              <a:t/>
            </a:r>
            <a:endParaRPr/>
          </a:p>
        </p:txBody>
      </p:sp>
      <p:sp>
        <p:nvSpPr>
          <p:cNvPr id="152" name="Google Shape;152;p8"/>
          <p:cNvSpPr txBox="1"/>
          <p:nvPr>
            <p:ph idx="2" type="body"/>
          </p:nvPr>
        </p:nvSpPr>
        <p:spPr>
          <a:xfrm>
            <a:off x="4832400" y="1152475"/>
            <a:ext cx="3999900" cy="38172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[Why aren't normalized patches a very good descriptor?]</a:t>
            </a:r>
            <a:endParaRPr sz="1400"/>
          </a:p>
          <a:p>
            <a:pPr indent="-317500" lvl="0" marL="457200" rtl="0" algn="l">
              <a:lnSpc>
                <a:spcPct val="115000"/>
              </a:lnSpc>
              <a:spcBef>
                <a:spcPts val="0"/>
              </a:spcBef>
              <a:spcAft>
                <a:spcPts val="0"/>
              </a:spcAft>
              <a:buSzPts val="1400"/>
              <a:buAutoNum type="arabicPeriod"/>
            </a:pPr>
            <a:r>
              <a:rPr lang="en-US" sz="1400"/>
              <a:t>Fixed window size, sensitive to scaling. (i.e. if we scale the image, the features chopped out from the fixed size window would be different).</a:t>
            </a:r>
            <a:endParaRPr sz="1400"/>
          </a:p>
          <a:p>
            <a:pPr indent="-317500" lvl="0" marL="457200" rtl="0" algn="l">
              <a:lnSpc>
                <a:spcPct val="115000"/>
              </a:lnSpc>
              <a:spcBef>
                <a:spcPts val="0"/>
              </a:spcBef>
              <a:spcAft>
                <a:spcPts val="0"/>
              </a:spcAft>
              <a:buSzPts val="1400"/>
              <a:buAutoNum type="arabicPeriod"/>
            </a:pPr>
            <a:r>
              <a:rPr lang="en-US" sz="1400"/>
              <a:t>Sensitive to rotation.</a:t>
            </a:r>
            <a:endParaRPr sz="1400"/>
          </a:p>
          <a:p>
            <a:pPr indent="-317500" lvl="0" marL="457200" rtl="0" algn="l">
              <a:lnSpc>
                <a:spcPct val="115000"/>
              </a:lnSpc>
              <a:spcBef>
                <a:spcPts val="0"/>
              </a:spcBef>
              <a:spcAft>
                <a:spcPts val="0"/>
              </a:spcAft>
              <a:buSzPts val="1400"/>
              <a:buAutoNum type="arabicPeriod"/>
            </a:pPr>
            <a:r>
              <a:rPr lang="en-US" sz="1400"/>
              <a:t>Sensitive to brightness changes (since it is directly comparing the brightness difference).</a:t>
            </a:r>
            <a:endParaRPr sz="1400"/>
          </a:p>
          <a:p>
            <a:pPr indent="-317500" lvl="0" marL="457200" rtl="0" algn="l">
              <a:lnSpc>
                <a:spcPct val="115000"/>
              </a:lnSpc>
              <a:spcBef>
                <a:spcPts val="0"/>
              </a:spcBef>
              <a:spcAft>
                <a:spcPts val="0"/>
              </a:spcAft>
              <a:buSzPts val="1400"/>
              <a:buAutoNum type="arabicPeriod"/>
            </a:pPr>
            <a:r>
              <a:rPr lang="en-US" sz="1400"/>
              <a:t>High time complexity: descriptor size is </a:t>
            </a:r>
            <a:r>
              <a:rPr lang="en-US" sz="1400"/>
              <a:t>proportional</a:t>
            </a:r>
            <a:r>
              <a:rPr lang="en-US" sz="1400"/>
              <a:t> to n^2, where n is the window size.</a:t>
            </a:r>
            <a:endParaRPr sz="1400"/>
          </a:p>
        </p:txBody>
      </p:sp>
      <p:pic>
        <p:nvPicPr>
          <p:cNvPr id="153" name="Google Shape;153;p8"/>
          <p:cNvPicPr preferRelativeResize="0"/>
          <p:nvPr/>
        </p:nvPicPr>
        <p:blipFill>
          <a:blip r:embed="rId3">
            <a:alphaModFix/>
          </a:blip>
          <a:stretch>
            <a:fillRect/>
          </a:stretch>
        </p:blipFill>
        <p:spPr>
          <a:xfrm>
            <a:off x="477075" y="1713725"/>
            <a:ext cx="2835975" cy="3146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9"/>
          <p:cNvSpPr txBox="1"/>
          <p:nvPr>
            <p:ph type="title"/>
          </p:nvPr>
        </p:nvSpPr>
        <p:spPr>
          <a:xfrm>
            <a:off x="311699" y="445025"/>
            <a:ext cx="8520602" cy="572702"/>
          </a:xfrm>
          <a:prstGeom prst="rect">
            <a:avLst/>
          </a:prstGeom>
          <a:noFill/>
          <a:ln>
            <a:noFill/>
          </a:ln>
        </p:spPr>
        <p:txBody>
          <a:bodyPr anchorCtr="0" anchor="t" bIns="91400" lIns="91400" spcFirstLastPara="1" rIns="91400" wrap="square" tIns="91400">
            <a:normAutofit/>
          </a:bodyPr>
          <a:lstStyle/>
          <a:p>
            <a:pPr indent="0" lvl="0" marL="0" rtl="0" algn="l">
              <a:lnSpc>
                <a:spcPct val="100000"/>
              </a:lnSpc>
              <a:spcBef>
                <a:spcPts val="0"/>
              </a:spcBef>
              <a:spcAft>
                <a:spcPts val="0"/>
              </a:spcAft>
              <a:buClr>
                <a:srgbClr val="000000"/>
              </a:buClr>
              <a:buSzPts val="2300"/>
              <a:buFont typeface="Arial"/>
              <a:buNone/>
            </a:pPr>
            <a:r>
              <a:rPr lang="en-US" sz="2300"/>
              <a:t>Part 3: Feature matching</a:t>
            </a:r>
            <a:endParaRPr/>
          </a:p>
        </p:txBody>
      </p:sp>
      <p:sp>
        <p:nvSpPr>
          <p:cNvPr id="159" name="Google Shape;159;p9"/>
          <p:cNvSpPr txBox="1"/>
          <p:nvPr>
            <p:ph idx="1" type="body"/>
          </p:nvPr>
        </p:nvSpPr>
        <p:spPr>
          <a:xfrm>
            <a:off x="311699" y="1152475"/>
            <a:ext cx="3999902" cy="3416400"/>
          </a:xfrm>
          <a:prstGeom prst="rect">
            <a:avLst/>
          </a:prstGeom>
          <a:noFill/>
          <a:ln>
            <a:noFill/>
          </a:ln>
        </p:spPr>
        <p:txBody>
          <a:bodyPr anchorCtr="0" anchor="t" bIns="91400" lIns="91400" spcFirstLastPara="1" rIns="91400" wrap="square" tIns="91400">
            <a:normAutofit/>
          </a:bodyPr>
          <a:lstStyle/>
          <a:p>
            <a:pPr indent="0" lvl="0" marL="0" rtl="0" algn="l">
              <a:lnSpc>
                <a:spcPct val="115000"/>
              </a:lnSpc>
              <a:spcBef>
                <a:spcPts val="0"/>
              </a:spcBef>
              <a:spcAft>
                <a:spcPts val="0"/>
              </a:spcAft>
              <a:buSzPts val="1400"/>
              <a:buNone/>
            </a:pPr>
            <a:r>
              <a:rPr lang="en-US" sz="1400"/>
              <a:t>[insert visualization of matches (with green/red lines for correct/incorrect correspondences) for Notre Dame image pair from proj2.ipynb here]</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rPr lang="en-US" sz="1400"/>
              <a:t># matches (out of 100): </a:t>
            </a:r>
            <a:r>
              <a:rPr lang="en-US"/>
              <a:t>105</a:t>
            </a:r>
            <a:endParaRPr/>
          </a:p>
          <a:p>
            <a:pPr indent="0" lvl="0" marL="0" rtl="0" algn="l">
              <a:lnSpc>
                <a:spcPct val="115000"/>
              </a:lnSpc>
              <a:spcBef>
                <a:spcPts val="0"/>
              </a:spcBef>
              <a:spcAft>
                <a:spcPts val="0"/>
              </a:spcAft>
              <a:buSzPts val="1400"/>
              <a:buNone/>
            </a:pPr>
            <a:r>
              <a:rPr lang="en-US" sz="1400"/>
              <a:t>Accuracy: </a:t>
            </a:r>
            <a:r>
              <a:rPr lang="en-US" sz="1050">
                <a:solidFill>
                  <a:schemeClr val="accent2"/>
                </a:solidFill>
                <a:highlight>
                  <a:srgbClr val="FFFFFF"/>
                </a:highlight>
                <a:latin typeface="Courier New"/>
                <a:ea typeface="Courier New"/>
                <a:cs typeface="Courier New"/>
                <a:sym typeface="Courier New"/>
              </a:rPr>
              <a:t>0.752381</a:t>
            </a:r>
            <a:endParaRPr/>
          </a:p>
        </p:txBody>
      </p:sp>
      <p:sp>
        <p:nvSpPr>
          <p:cNvPr id="160" name="Google Shape;160;p9"/>
          <p:cNvSpPr txBox="1"/>
          <p:nvPr>
            <p:ph idx="2" type="body"/>
          </p:nvPr>
        </p:nvSpPr>
        <p:spPr>
          <a:xfrm>
            <a:off x="4832398" y="1152475"/>
            <a:ext cx="3999903" cy="3416400"/>
          </a:xfrm>
          <a:prstGeom prst="rect">
            <a:avLst/>
          </a:prstGeom>
          <a:noFill/>
          <a:ln>
            <a:noFill/>
          </a:ln>
        </p:spPr>
        <p:txBody>
          <a:bodyPr anchorCtr="0" anchor="t" bIns="91400" lIns="91400" spcFirstLastPara="1" rIns="91400" wrap="square" tIns="91400">
            <a:normAutofit fontScale="92500" lnSpcReduction="20000"/>
          </a:bodyPr>
          <a:lstStyle/>
          <a:p>
            <a:pPr indent="0" lvl="0" marL="0" rtl="0" algn="l">
              <a:lnSpc>
                <a:spcPct val="115000"/>
              </a:lnSpc>
              <a:spcBef>
                <a:spcPts val="0"/>
              </a:spcBef>
              <a:spcAft>
                <a:spcPts val="0"/>
              </a:spcAft>
              <a:buSzPct val="100000"/>
              <a:buNone/>
            </a:pPr>
            <a:r>
              <a:rPr lang="en-US" sz="1400"/>
              <a:t>[insert visualization of matches for Mt. Rushmore image pair from proj2.ipynb here]</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rPr lang="en-US" sz="1400"/>
              <a:t># matches: 111</a:t>
            </a:r>
            <a:endParaRPr/>
          </a:p>
          <a:p>
            <a:pPr indent="0" lvl="0" marL="0" rtl="0" algn="l">
              <a:lnSpc>
                <a:spcPct val="115000"/>
              </a:lnSpc>
              <a:spcBef>
                <a:spcPts val="0"/>
              </a:spcBef>
              <a:spcAft>
                <a:spcPts val="0"/>
              </a:spcAft>
              <a:buSzPct val="100000"/>
              <a:buNone/>
            </a:pPr>
            <a:r>
              <a:rPr lang="en-US" sz="1400"/>
              <a:t>Accuracy: </a:t>
            </a:r>
            <a:r>
              <a:rPr lang="en-US" sz="1050">
                <a:solidFill>
                  <a:schemeClr val="accent2"/>
                </a:solidFill>
                <a:highlight>
                  <a:srgbClr val="FFFFFF"/>
                </a:highlight>
                <a:latin typeface="Courier New"/>
                <a:ea typeface="Courier New"/>
                <a:cs typeface="Courier New"/>
                <a:sym typeface="Courier New"/>
              </a:rPr>
              <a:t>0.738739</a:t>
            </a:r>
            <a:endParaRPr/>
          </a:p>
        </p:txBody>
      </p:sp>
      <p:pic>
        <p:nvPicPr>
          <p:cNvPr id="161" name="Google Shape;161;p9"/>
          <p:cNvPicPr preferRelativeResize="0"/>
          <p:nvPr/>
        </p:nvPicPr>
        <p:blipFill>
          <a:blip r:embed="rId3">
            <a:alphaModFix/>
          </a:blip>
          <a:stretch>
            <a:fillRect/>
          </a:stretch>
        </p:blipFill>
        <p:spPr>
          <a:xfrm>
            <a:off x="5340900" y="2029897"/>
            <a:ext cx="3405526" cy="1446675"/>
          </a:xfrm>
          <a:prstGeom prst="rect">
            <a:avLst/>
          </a:prstGeom>
          <a:noFill/>
          <a:ln>
            <a:noFill/>
          </a:ln>
        </p:spPr>
      </p:pic>
      <p:pic>
        <p:nvPicPr>
          <p:cNvPr id="162" name="Google Shape;162;p9"/>
          <p:cNvPicPr preferRelativeResize="0"/>
          <p:nvPr/>
        </p:nvPicPr>
        <p:blipFill>
          <a:blip r:embed="rId4">
            <a:alphaModFix/>
          </a:blip>
          <a:stretch>
            <a:fillRect/>
          </a:stretch>
        </p:blipFill>
        <p:spPr>
          <a:xfrm>
            <a:off x="519126" y="1915400"/>
            <a:ext cx="3025825" cy="2055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A7A7A7"/>
      </a:dk2>
      <a:lt2>
        <a:srgbClr val="535353"/>
      </a:lt2>
      <a:accent1>
        <a:srgbClr val="4285F4"/>
      </a:accent1>
      <a:accent2>
        <a:srgbClr val="212121"/>
      </a:accent2>
      <a:accent3>
        <a:srgbClr val="78909C"/>
      </a:accent3>
      <a:accent4>
        <a:srgbClr val="FFAB40"/>
      </a:accent4>
      <a:accent5>
        <a:srgbClr val="0097A7"/>
      </a:accent5>
      <a:accent6>
        <a:srgbClr val="EEFF4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A7A7A7"/>
      </a:dk2>
      <a:lt2>
        <a:srgbClr val="535353"/>
      </a:lt2>
      <a:accent1>
        <a:srgbClr val="4285F4"/>
      </a:accent1>
      <a:accent2>
        <a:srgbClr val="212121"/>
      </a:accent2>
      <a:accent3>
        <a:srgbClr val="78909C"/>
      </a:accent3>
      <a:accent4>
        <a:srgbClr val="FFAB40"/>
      </a:accent4>
      <a:accent5>
        <a:srgbClr val="0097A7"/>
      </a:accent5>
      <a:accent6>
        <a:srgbClr val="EEFF4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